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76" r:id="rId9"/>
    <p:sldId id="265" r:id="rId10"/>
    <p:sldId id="266" r:id="rId11"/>
    <p:sldId id="278" r:id="rId12"/>
    <p:sldId id="268" r:id="rId13"/>
    <p:sldId id="277" r:id="rId14"/>
    <p:sldId id="275" r:id="rId15"/>
    <p:sldId id="269" r:id="rId16"/>
    <p:sldId id="270" r:id="rId17"/>
    <p:sldId id="273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05203-640B-4B3C-AB1C-F4970C67C27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AB5163E-A340-484D-B922-BCFD9D1F1CCF}">
      <dgm:prSet/>
      <dgm:spPr/>
      <dgm:t>
        <a:bodyPr/>
        <a:lstStyle/>
        <a:p>
          <a:pPr>
            <a:defRPr b="1"/>
          </a:pPr>
          <a:r>
            <a:rPr lang="en-US"/>
            <a:t>Requirements</a:t>
          </a:r>
        </a:p>
      </dgm:t>
    </dgm:pt>
    <dgm:pt modelId="{C8519A6A-B334-4B62-ABF1-67367B63ECD4}" type="parTrans" cxnId="{BE5F9E1E-454F-4B09-9CF6-B229A071ECE9}">
      <dgm:prSet/>
      <dgm:spPr/>
      <dgm:t>
        <a:bodyPr/>
        <a:lstStyle/>
        <a:p>
          <a:endParaRPr lang="en-US"/>
        </a:p>
      </dgm:t>
    </dgm:pt>
    <dgm:pt modelId="{4ED3C527-DFCE-47E5-9CF5-00D4C68F046A}" type="sibTrans" cxnId="{BE5F9E1E-454F-4B09-9CF6-B229A071ECE9}">
      <dgm:prSet/>
      <dgm:spPr/>
      <dgm:t>
        <a:bodyPr/>
        <a:lstStyle/>
        <a:p>
          <a:endParaRPr lang="en-US"/>
        </a:p>
      </dgm:t>
    </dgm:pt>
    <dgm:pt modelId="{83A8414C-822D-43EA-B0BA-B4DEE678A96D}">
      <dgm:prSet/>
      <dgm:spPr/>
      <dgm:t>
        <a:bodyPr/>
        <a:lstStyle/>
        <a:p>
          <a:pPr>
            <a:defRPr b="1"/>
          </a:pPr>
          <a:r>
            <a:rPr lang="en-US" dirty="0"/>
            <a:t>Solution</a:t>
          </a:r>
        </a:p>
      </dgm:t>
    </dgm:pt>
    <dgm:pt modelId="{B3749D8B-AF95-4C37-AE23-FE6A5E15F8CD}" type="parTrans" cxnId="{FD689C1A-7162-4696-9086-A281897AD9A1}">
      <dgm:prSet/>
      <dgm:spPr/>
      <dgm:t>
        <a:bodyPr/>
        <a:lstStyle/>
        <a:p>
          <a:endParaRPr lang="en-US"/>
        </a:p>
      </dgm:t>
    </dgm:pt>
    <dgm:pt modelId="{EA37CF74-3F5A-4760-B602-6B569D967CD1}" type="sibTrans" cxnId="{FD689C1A-7162-4696-9086-A281897AD9A1}">
      <dgm:prSet/>
      <dgm:spPr/>
      <dgm:t>
        <a:bodyPr/>
        <a:lstStyle/>
        <a:p>
          <a:endParaRPr lang="en-US"/>
        </a:p>
      </dgm:t>
    </dgm:pt>
    <dgm:pt modelId="{EC76CB88-67F9-46E2-8074-217A9D9F84AF}">
      <dgm:prSet/>
      <dgm:spPr/>
      <dgm:t>
        <a:bodyPr/>
        <a:lstStyle/>
        <a:p>
          <a:r>
            <a:rPr lang="en-US"/>
            <a:t>Architecture</a:t>
          </a:r>
        </a:p>
      </dgm:t>
    </dgm:pt>
    <dgm:pt modelId="{FF39C5D0-457F-42EB-A13B-493CE5CF6D49}" type="parTrans" cxnId="{BD8A1BC2-A5AF-47D5-9A4E-6B03B56B43C9}">
      <dgm:prSet/>
      <dgm:spPr/>
      <dgm:t>
        <a:bodyPr/>
        <a:lstStyle/>
        <a:p>
          <a:endParaRPr lang="en-US"/>
        </a:p>
      </dgm:t>
    </dgm:pt>
    <dgm:pt modelId="{3BBC0A85-9847-453D-A6B2-6F75629DDAB8}" type="sibTrans" cxnId="{BD8A1BC2-A5AF-47D5-9A4E-6B03B56B43C9}">
      <dgm:prSet/>
      <dgm:spPr/>
      <dgm:t>
        <a:bodyPr/>
        <a:lstStyle/>
        <a:p>
          <a:endParaRPr lang="en-US"/>
        </a:p>
      </dgm:t>
    </dgm:pt>
    <dgm:pt modelId="{6A731A84-E8EB-4E2E-AFEC-E7E4723237C3}">
      <dgm:prSet/>
      <dgm:spPr/>
      <dgm:t>
        <a:bodyPr/>
        <a:lstStyle/>
        <a:p>
          <a:r>
            <a:rPr lang="en-US"/>
            <a:t>Infrastructure Provisioning</a:t>
          </a:r>
        </a:p>
      </dgm:t>
    </dgm:pt>
    <dgm:pt modelId="{0D2EE634-C1CD-41A7-BA7F-63C987409E68}" type="parTrans" cxnId="{50FA3D18-56A9-4DC5-8DEE-488BF0B02BA5}">
      <dgm:prSet/>
      <dgm:spPr/>
      <dgm:t>
        <a:bodyPr/>
        <a:lstStyle/>
        <a:p>
          <a:endParaRPr lang="en-US"/>
        </a:p>
      </dgm:t>
    </dgm:pt>
    <dgm:pt modelId="{DCDE3104-6144-43FD-A242-0A5BBACF499D}" type="sibTrans" cxnId="{50FA3D18-56A9-4DC5-8DEE-488BF0B02BA5}">
      <dgm:prSet/>
      <dgm:spPr/>
      <dgm:t>
        <a:bodyPr/>
        <a:lstStyle/>
        <a:p>
          <a:endParaRPr lang="en-US"/>
        </a:p>
      </dgm:t>
    </dgm:pt>
    <dgm:pt modelId="{87DA6916-4399-40BA-AB1F-D73E9CE8C5A9}">
      <dgm:prSet/>
      <dgm:spPr/>
      <dgm:t>
        <a:bodyPr/>
        <a:lstStyle/>
        <a:p>
          <a:r>
            <a:rPr lang="en-US"/>
            <a:t>CI/CD Pipeline</a:t>
          </a:r>
        </a:p>
      </dgm:t>
    </dgm:pt>
    <dgm:pt modelId="{EFF914F8-EEE1-4939-ADEF-243D3F499A5B}" type="parTrans" cxnId="{D244B7F7-39EB-41A0-9C49-5173421799A4}">
      <dgm:prSet/>
      <dgm:spPr/>
      <dgm:t>
        <a:bodyPr/>
        <a:lstStyle/>
        <a:p>
          <a:endParaRPr lang="en-US"/>
        </a:p>
      </dgm:t>
    </dgm:pt>
    <dgm:pt modelId="{68D91D3C-407B-4529-87C5-5F4D169B2102}" type="sibTrans" cxnId="{D244B7F7-39EB-41A0-9C49-5173421799A4}">
      <dgm:prSet/>
      <dgm:spPr/>
      <dgm:t>
        <a:bodyPr/>
        <a:lstStyle/>
        <a:p>
          <a:endParaRPr lang="en-US"/>
        </a:p>
      </dgm:t>
    </dgm:pt>
    <dgm:pt modelId="{1F3F0C66-F58E-46BC-866F-F64F17464F22}">
      <dgm:prSet/>
      <dgm:spPr/>
      <dgm:t>
        <a:bodyPr/>
        <a:lstStyle/>
        <a:p>
          <a:pPr>
            <a:defRPr b="1"/>
          </a:pPr>
          <a:r>
            <a:rPr lang="en-US"/>
            <a:t>Feedback</a:t>
          </a:r>
        </a:p>
      </dgm:t>
    </dgm:pt>
    <dgm:pt modelId="{14B16A73-A7A8-45C8-83F3-83CF2EA16329}" type="parTrans" cxnId="{D64ECB3B-1FBA-42C1-9CC9-F0144263DF3E}">
      <dgm:prSet/>
      <dgm:spPr/>
      <dgm:t>
        <a:bodyPr/>
        <a:lstStyle/>
        <a:p>
          <a:endParaRPr lang="en-US"/>
        </a:p>
      </dgm:t>
    </dgm:pt>
    <dgm:pt modelId="{FBB4EC96-3622-43CC-80DF-3069896D3DA5}" type="sibTrans" cxnId="{D64ECB3B-1FBA-42C1-9CC9-F0144263DF3E}">
      <dgm:prSet/>
      <dgm:spPr/>
      <dgm:t>
        <a:bodyPr/>
        <a:lstStyle/>
        <a:p>
          <a:endParaRPr lang="en-US"/>
        </a:p>
      </dgm:t>
    </dgm:pt>
    <dgm:pt modelId="{939768EE-31C6-480F-A5AB-B9A4BA247609}" type="pres">
      <dgm:prSet presAssocID="{1A505203-640B-4B3C-AB1C-F4970C67C278}" presName="root" presStyleCnt="0">
        <dgm:presLayoutVars>
          <dgm:dir/>
          <dgm:resizeHandles val="exact"/>
        </dgm:presLayoutVars>
      </dgm:prSet>
      <dgm:spPr/>
    </dgm:pt>
    <dgm:pt modelId="{BC446119-A46A-482F-809B-693E42188AF3}" type="pres">
      <dgm:prSet presAssocID="{1AB5163E-A340-484D-B922-BCFD9D1F1CCF}" presName="compNode" presStyleCnt="0"/>
      <dgm:spPr/>
    </dgm:pt>
    <dgm:pt modelId="{AAAA6A99-7F3B-424A-8B37-BC87B9F2357D}" type="pres">
      <dgm:prSet presAssocID="{1AB5163E-A340-484D-B922-BCFD9D1F1C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DF07D14-97E2-441A-B919-312D423C6D12}" type="pres">
      <dgm:prSet presAssocID="{1AB5163E-A340-484D-B922-BCFD9D1F1CCF}" presName="iconSpace" presStyleCnt="0"/>
      <dgm:spPr/>
    </dgm:pt>
    <dgm:pt modelId="{47A3A82E-35EB-4467-92A0-28D78B9DB319}" type="pres">
      <dgm:prSet presAssocID="{1AB5163E-A340-484D-B922-BCFD9D1F1CCF}" presName="parTx" presStyleLbl="revTx" presStyleIdx="0" presStyleCnt="6">
        <dgm:presLayoutVars>
          <dgm:chMax val="0"/>
          <dgm:chPref val="0"/>
        </dgm:presLayoutVars>
      </dgm:prSet>
      <dgm:spPr/>
    </dgm:pt>
    <dgm:pt modelId="{598DC6B6-C779-4BE8-8B57-C6E248F22F61}" type="pres">
      <dgm:prSet presAssocID="{1AB5163E-A340-484D-B922-BCFD9D1F1CCF}" presName="txSpace" presStyleCnt="0"/>
      <dgm:spPr/>
    </dgm:pt>
    <dgm:pt modelId="{6424189D-DE47-46A3-88DD-2EE44F2C064A}" type="pres">
      <dgm:prSet presAssocID="{1AB5163E-A340-484D-B922-BCFD9D1F1CCF}" presName="desTx" presStyleLbl="revTx" presStyleIdx="1" presStyleCnt="6">
        <dgm:presLayoutVars/>
      </dgm:prSet>
      <dgm:spPr/>
    </dgm:pt>
    <dgm:pt modelId="{156CB25B-14DE-4992-BD77-77723C1397B2}" type="pres">
      <dgm:prSet presAssocID="{4ED3C527-DFCE-47E5-9CF5-00D4C68F046A}" presName="sibTrans" presStyleCnt="0"/>
      <dgm:spPr/>
    </dgm:pt>
    <dgm:pt modelId="{99D8C1C8-C0EA-4AEC-9485-F101C250D825}" type="pres">
      <dgm:prSet presAssocID="{83A8414C-822D-43EA-B0BA-B4DEE678A96D}" presName="compNode" presStyleCnt="0"/>
      <dgm:spPr/>
    </dgm:pt>
    <dgm:pt modelId="{163D38F6-71B1-4422-90C3-559935211219}" type="pres">
      <dgm:prSet presAssocID="{83A8414C-822D-43EA-B0BA-B4DEE678A9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391CF71-9F2D-49F9-8CC5-4150A3E314B9}" type="pres">
      <dgm:prSet presAssocID="{83A8414C-822D-43EA-B0BA-B4DEE678A96D}" presName="iconSpace" presStyleCnt="0"/>
      <dgm:spPr/>
    </dgm:pt>
    <dgm:pt modelId="{1CF0CBBA-2649-40C0-AFD6-C53F6C9EF6E2}" type="pres">
      <dgm:prSet presAssocID="{83A8414C-822D-43EA-B0BA-B4DEE678A96D}" presName="parTx" presStyleLbl="revTx" presStyleIdx="2" presStyleCnt="6">
        <dgm:presLayoutVars>
          <dgm:chMax val="0"/>
          <dgm:chPref val="0"/>
        </dgm:presLayoutVars>
      </dgm:prSet>
      <dgm:spPr/>
    </dgm:pt>
    <dgm:pt modelId="{04EA67C0-ABEB-4E4A-990D-913C2389C9BB}" type="pres">
      <dgm:prSet presAssocID="{83A8414C-822D-43EA-B0BA-B4DEE678A96D}" presName="txSpace" presStyleCnt="0"/>
      <dgm:spPr/>
    </dgm:pt>
    <dgm:pt modelId="{C885CD8E-CE4F-4108-9BB8-3C762BC99E6F}" type="pres">
      <dgm:prSet presAssocID="{83A8414C-822D-43EA-B0BA-B4DEE678A96D}" presName="desTx" presStyleLbl="revTx" presStyleIdx="3" presStyleCnt="6">
        <dgm:presLayoutVars/>
      </dgm:prSet>
      <dgm:spPr/>
    </dgm:pt>
    <dgm:pt modelId="{5041DD1B-A950-493C-AED2-337957674E3A}" type="pres">
      <dgm:prSet presAssocID="{EA37CF74-3F5A-4760-B602-6B569D967CD1}" presName="sibTrans" presStyleCnt="0"/>
      <dgm:spPr/>
    </dgm:pt>
    <dgm:pt modelId="{196760DF-99A1-4D7A-A397-1798270234AF}" type="pres">
      <dgm:prSet presAssocID="{1F3F0C66-F58E-46BC-866F-F64F17464F22}" presName="compNode" presStyleCnt="0"/>
      <dgm:spPr/>
    </dgm:pt>
    <dgm:pt modelId="{06495DBB-CEA4-40A0-AA18-FCA253DB71E4}" type="pres">
      <dgm:prSet presAssocID="{1F3F0C66-F58E-46BC-866F-F64F17464F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535F6F4-78F9-4DB4-8557-642648A12D52}" type="pres">
      <dgm:prSet presAssocID="{1F3F0C66-F58E-46BC-866F-F64F17464F22}" presName="iconSpace" presStyleCnt="0"/>
      <dgm:spPr/>
    </dgm:pt>
    <dgm:pt modelId="{30D3D14E-281F-4973-919C-C9540EE38297}" type="pres">
      <dgm:prSet presAssocID="{1F3F0C66-F58E-46BC-866F-F64F17464F22}" presName="parTx" presStyleLbl="revTx" presStyleIdx="4" presStyleCnt="6">
        <dgm:presLayoutVars>
          <dgm:chMax val="0"/>
          <dgm:chPref val="0"/>
        </dgm:presLayoutVars>
      </dgm:prSet>
      <dgm:spPr/>
    </dgm:pt>
    <dgm:pt modelId="{6FD9A3BF-B3FA-46CC-B992-15D0CFD57D94}" type="pres">
      <dgm:prSet presAssocID="{1F3F0C66-F58E-46BC-866F-F64F17464F22}" presName="txSpace" presStyleCnt="0"/>
      <dgm:spPr/>
    </dgm:pt>
    <dgm:pt modelId="{5E600A20-C5E1-47CB-A1A4-C9CD5A0594B3}" type="pres">
      <dgm:prSet presAssocID="{1F3F0C66-F58E-46BC-866F-F64F17464F22}" presName="desTx" presStyleLbl="revTx" presStyleIdx="5" presStyleCnt="6">
        <dgm:presLayoutVars/>
      </dgm:prSet>
      <dgm:spPr/>
    </dgm:pt>
  </dgm:ptLst>
  <dgm:cxnLst>
    <dgm:cxn modelId="{87FB5612-8AC3-4B09-B60E-46D1670C0B18}" type="presOf" srcId="{6A731A84-E8EB-4E2E-AFEC-E7E4723237C3}" destId="{C885CD8E-CE4F-4108-9BB8-3C762BC99E6F}" srcOrd="0" destOrd="1" presId="urn:microsoft.com/office/officeart/2018/2/layout/IconLabelDescriptionList"/>
    <dgm:cxn modelId="{50FA3D18-56A9-4DC5-8DEE-488BF0B02BA5}" srcId="{83A8414C-822D-43EA-B0BA-B4DEE678A96D}" destId="{6A731A84-E8EB-4E2E-AFEC-E7E4723237C3}" srcOrd="1" destOrd="0" parTransId="{0D2EE634-C1CD-41A7-BA7F-63C987409E68}" sibTransId="{DCDE3104-6144-43FD-A242-0A5BBACF499D}"/>
    <dgm:cxn modelId="{FD689C1A-7162-4696-9086-A281897AD9A1}" srcId="{1A505203-640B-4B3C-AB1C-F4970C67C278}" destId="{83A8414C-822D-43EA-B0BA-B4DEE678A96D}" srcOrd="1" destOrd="0" parTransId="{B3749D8B-AF95-4C37-AE23-FE6A5E15F8CD}" sibTransId="{EA37CF74-3F5A-4760-B602-6B569D967CD1}"/>
    <dgm:cxn modelId="{BE5F9E1E-454F-4B09-9CF6-B229A071ECE9}" srcId="{1A505203-640B-4B3C-AB1C-F4970C67C278}" destId="{1AB5163E-A340-484D-B922-BCFD9D1F1CCF}" srcOrd="0" destOrd="0" parTransId="{C8519A6A-B334-4B62-ABF1-67367B63ECD4}" sibTransId="{4ED3C527-DFCE-47E5-9CF5-00D4C68F046A}"/>
    <dgm:cxn modelId="{7878A32B-CAB4-4675-9F00-AF843D095565}" type="presOf" srcId="{1A505203-640B-4B3C-AB1C-F4970C67C278}" destId="{939768EE-31C6-480F-A5AB-B9A4BA247609}" srcOrd="0" destOrd="0" presId="urn:microsoft.com/office/officeart/2018/2/layout/IconLabelDescriptionList"/>
    <dgm:cxn modelId="{1834F933-63E6-42C1-8E3B-8D8117A3320B}" type="presOf" srcId="{1AB5163E-A340-484D-B922-BCFD9D1F1CCF}" destId="{47A3A82E-35EB-4467-92A0-28D78B9DB319}" srcOrd="0" destOrd="0" presId="urn:microsoft.com/office/officeart/2018/2/layout/IconLabelDescriptionList"/>
    <dgm:cxn modelId="{D64ECB3B-1FBA-42C1-9CC9-F0144263DF3E}" srcId="{1A505203-640B-4B3C-AB1C-F4970C67C278}" destId="{1F3F0C66-F58E-46BC-866F-F64F17464F22}" srcOrd="2" destOrd="0" parTransId="{14B16A73-A7A8-45C8-83F3-83CF2EA16329}" sibTransId="{FBB4EC96-3622-43CC-80DF-3069896D3DA5}"/>
    <dgm:cxn modelId="{E5202A63-9431-4CF9-9EC8-3102E6C2B576}" type="presOf" srcId="{1F3F0C66-F58E-46BC-866F-F64F17464F22}" destId="{30D3D14E-281F-4973-919C-C9540EE38297}" srcOrd="0" destOrd="0" presId="urn:microsoft.com/office/officeart/2018/2/layout/IconLabelDescriptionList"/>
    <dgm:cxn modelId="{8880D7A5-9D66-4A3E-8357-EA940F1A9631}" type="presOf" srcId="{83A8414C-822D-43EA-B0BA-B4DEE678A96D}" destId="{1CF0CBBA-2649-40C0-AFD6-C53F6C9EF6E2}" srcOrd="0" destOrd="0" presId="urn:microsoft.com/office/officeart/2018/2/layout/IconLabelDescriptionList"/>
    <dgm:cxn modelId="{6D560DB7-16B1-460C-9A50-3BED099C6D2B}" type="presOf" srcId="{EC76CB88-67F9-46E2-8074-217A9D9F84AF}" destId="{C885CD8E-CE4F-4108-9BB8-3C762BC99E6F}" srcOrd="0" destOrd="0" presId="urn:microsoft.com/office/officeart/2018/2/layout/IconLabelDescriptionList"/>
    <dgm:cxn modelId="{BD8A1BC2-A5AF-47D5-9A4E-6B03B56B43C9}" srcId="{83A8414C-822D-43EA-B0BA-B4DEE678A96D}" destId="{EC76CB88-67F9-46E2-8074-217A9D9F84AF}" srcOrd="0" destOrd="0" parTransId="{FF39C5D0-457F-42EB-A13B-493CE5CF6D49}" sibTransId="{3BBC0A85-9847-453D-A6B2-6F75629DDAB8}"/>
    <dgm:cxn modelId="{9DA0F7F0-8A6F-4383-9DF0-30B33339AB7A}" type="presOf" srcId="{87DA6916-4399-40BA-AB1F-D73E9CE8C5A9}" destId="{C885CD8E-CE4F-4108-9BB8-3C762BC99E6F}" srcOrd="0" destOrd="2" presId="urn:microsoft.com/office/officeart/2018/2/layout/IconLabelDescriptionList"/>
    <dgm:cxn modelId="{D244B7F7-39EB-41A0-9C49-5173421799A4}" srcId="{83A8414C-822D-43EA-B0BA-B4DEE678A96D}" destId="{87DA6916-4399-40BA-AB1F-D73E9CE8C5A9}" srcOrd="2" destOrd="0" parTransId="{EFF914F8-EEE1-4939-ADEF-243D3F499A5B}" sibTransId="{68D91D3C-407B-4529-87C5-5F4D169B2102}"/>
    <dgm:cxn modelId="{D36950D7-0180-4E79-96AF-0AC1EDB1A718}" type="presParOf" srcId="{939768EE-31C6-480F-A5AB-B9A4BA247609}" destId="{BC446119-A46A-482F-809B-693E42188AF3}" srcOrd="0" destOrd="0" presId="urn:microsoft.com/office/officeart/2018/2/layout/IconLabelDescriptionList"/>
    <dgm:cxn modelId="{84195A54-ABB0-4E10-A75E-F8ABD2D1C2C5}" type="presParOf" srcId="{BC446119-A46A-482F-809B-693E42188AF3}" destId="{AAAA6A99-7F3B-424A-8B37-BC87B9F2357D}" srcOrd="0" destOrd="0" presId="urn:microsoft.com/office/officeart/2018/2/layout/IconLabelDescriptionList"/>
    <dgm:cxn modelId="{4338EC04-37C3-4E3D-ABED-291955270D8C}" type="presParOf" srcId="{BC446119-A46A-482F-809B-693E42188AF3}" destId="{EDF07D14-97E2-441A-B919-312D423C6D12}" srcOrd="1" destOrd="0" presId="urn:microsoft.com/office/officeart/2018/2/layout/IconLabelDescriptionList"/>
    <dgm:cxn modelId="{A071849A-EC7D-4A2C-BF27-CFB70CFD0E7F}" type="presParOf" srcId="{BC446119-A46A-482F-809B-693E42188AF3}" destId="{47A3A82E-35EB-4467-92A0-28D78B9DB319}" srcOrd="2" destOrd="0" presId="urn:microsoft.com/office/officeart/2018/2/layout/IconLabelDescriptionList"/>
    <dgm:cxn modelId="{85D674E0-183D-4BE5-BE0F-0797B73D33C6}" type="presParOf" srcId="{BC446119-A46A-482F-809B-693E42188AF3}" destId="{598DC6B6-C779-4BE8-8B57-C6E248F22F61}" srcOrd="3" destOrd="0" presId="urn:microsoft.com/office/officeart/2018/2/layout/IconLabelDescriptionList"/>
    <dgm:cxn modelId="{5EA6A2A9-C53A-425E-8776-17D992EEABF7}" type="presParOf" srcId="{BC446119-A46A-482F-809B-693E42188AF3}" destId="{6424189D-DE47-46A3-88DD-2EE44F2C064A}" srcOrd="4" destOrd="0" presId="urn:microsoft.com/office/officeart/2018/2/layout/IconLabelDescriptionList"/>
    <dgm:cxn modelId="{3FBEB749-84CC-4469-8769-30FB2A82B41D}" type="presParOf" srcId="{939768EE-31C6-480F-A5AB-B9A4BA247609}" destId="{156CB25B-14DE-4992-BD77-77723C1397B2}" srcOrd="1" destOrd="0" presId="urn:microsoft.com/office/officeart/2018/2/layout/IconLabelDescriptionList"/>
    <dgm:cxn modelId="{182E66CD-3FD6-4AD2-8A10-817DB6954E3D}" type="presParOf" srcId="{939768EE-31C6-480F-A5AB-B9A4BA247609}" destId="{99D8C1C8-C0EA-4AEC-9485-F101C250D825}" srcOrd="2" destOrd="0" presId="urn:microsoft.com/office/officeart/2018/2/layout/IconLabelDescriptionList"/>
    <dgm:cxn modelId="{FBEF72B6-1F97-408A-954A-8C1C7704C6A2}" type="presParOf" srcId="{99D8C1C8-C0EA-4AEC-9485-F101C250D825}" destId="{163D38F6-71B1-4422-90C3-559935211219}" srcOrd="0" destOrd="0" presId="urn:microsoft.com/office/officeart/2018/2/layout/IconLabelDescriptionList"/>
    <dgm:cxn modelId="{39F68D51-F365-4185-BA2C-3A281CE3FEE7}" type="presParOf" srcId="{99D8C1C8-C0EA-4AEC-9485-F101C250D825}" destId="{9391CF71-9F2D-49F9-8CC5-4150A3E314B9}" srcOrd="1" destOrd="0" presId="urn:microsoft.com/office/officeart/2018/2/layout/IconLabelDescriptionList"/>
    <dgm:cxn modelId="{6347B739-FDF9-46E0-8558-FC2CBB0CF9B7}" type="presParOf" srcId="{99D8C1C8-C0EA-4AEC-9485-F101C250D825}" destId="{1CF0CBBA-2649-40C0-AFD6-C53F6C9EF6E2}" srcOrd="2" destOrd="0" presId="urn:microsoft.com/office/officeart/2018/2/layout/IconLabelDescriptionList"/>
    <dgm:cxn modelId="{F12E2300-E056-47AE-A8F2-E01D02D6F781}" type="presParOf" srcId="{99D8C1C8-C0EA-4AEC-9485-F101C250D825}" destId="{04EA67C0-ABEB-4E4A-990D-913C2389C9BB}" srcOrd="3" destOrd="0" presId="urn:microsoft.com/office/officeart/2018/2/layout/IconLabelDescriptionList"/>
    <dgm:cxn modelId="{81CAF8B4-3DE7-4EDC-A066-195D4837AAAE}" type="presParOf" srcId="{99D8C1C8-C0EA-4AEC-9485-F101C250D825}" destId="{C885CD8E-CE4F-4108-9BB8-3C762BC99E6F}" srcOrd="4" destOrd="0" presId="urn:microsoft.com/office/officeart/2018/2/layout/IconLabelDescriptionList"/>
    <dgm:cxn modelId="{D8DE14ED-1560-4E2F-92D6-DE52D5540652}" type="presParOf" srcId="{939768EE-31C6-480F-A5AB-B9A4BA247609}" destId="{5041DD1B-A950-493C-AED2-337957674E3A}" srcOrd="3" destOrd="0" presId="urn:microsoft.com/office/officeart/2018/2/layout/IconLabelDescriptionList"/>
    <dgm:cxn modelId="{11D07A0A-FD09-48FB-A8D2-F322A84CA56C}" type="presParOf" srcId="{939768EE-31C6-480F-A5AB-B9A4BA247609}" destId="{196760DF-99A1-4D7A-A397-1798270234AF}" srcOrd="4" destOrd="0" presId="urn:microsoft.com/office/officeart/2018/2/layout/IconLabelDescriptionList"/>
    <dgm:cxn modelId="{9B85BE7D-1948-4BCB-A873-79E9560D2072}" type="presParOf" srcId="{196760DF-99A1-4D7A-A397-1798270234AF}" destId="{06495DBB-CEA4-40A0-AA18-FCA253DB71E4}" srcOrd="0" destOrd="0" presId="urn:microsoft.com/office/officeart/2018/2/layout/IconLabelDescriptionList"/>
    <dgm:cxn modelId="{AFF6A3FB-686B-4F98-9A67-C6D444031BF0}" type="presParOf" srcId="{196760DF-99A1-4D7A-A397-1798270234AF}" destId="{1535F6F4-78F9-4DB4-8557-642648A12D52}" srcOrd="1" destOrd="0" presId="urn:microsoft.com/office/officeart/2018/2/layout/IconLabelDescriptionList"/>
    <dgm:cxn modelId="{A92B1116-1A72-4026-AD54-4533E4710149}" type="presParOf" srcId="{196760DF-99A1-4D7A-A397-1798270234AF}" destId="{30D3D14E-281F-4973-919C-C9540EE38297}" srcOrd="2" destOrd="0" presId="urn:microsoft.com/office/officeart/2018/2/layout/IconLabelDescriptionList"/>
    <dgm:cxn modelId="{3BBF9FA9-6513-4544-A14E-A4784E063A2F}" type="presParOf" srcId="{196760DF-99A1-4D7A-A397-1798270234AF}" destId="{6FD9A3BF-B3FA-46CC-B992-15D0CFD57D94}" srcOrd="3" destOrd="0" presId="urn:microsoft.com/office/officeart/2018/2/layout/IconLabelDescriptionList"/>
    <dgm:cxn modelId="{E91882E6-80FD-405C-A085-4A9323E3ADBB}" type="presParOf" srcId="{196760DF-99A1-4D7A-A397-1798270234AF}" destId="{5E600A20-C5E1-47CB-A1A4-C9CD5A0594B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778BC3B-95CC-4AE5-A02A-6C32470E00F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14D9CB9-4D47-4868-95A3-6FA543728C6E}">
      <dgm:prSet/>
      <dgm:spPr/>
      <dgm:t>
        <a:bodyPr/>
        <a:lstStyle/>
        <a:p>
          <a:r>
            <a:rPr lang="en-US" dirty="0"/>
            <a:t>Create AWS Security Group for the ALB</a:t>
          </a:r>
        </a:p>
      </dgm:t>
    </dgm:pt>
    <dgm:pt modelId="{3F4C71E1-1FA4-4086-A565-0740B0BD4564}" type="parTrans" cxnId="{C33E45FA-2544-43C6-A0EA-55684E6AED42}">
      <dgm:prSet/>
      <dgm:spPr/>
      <dgm:t>
        <a:bodyPr/>
        <a:lstStyle/>
        <a:p>
          <a:endParaRPr lang="en-US"/>
        </a:p>
      </dgm:t>
    </dgm:pt>
    <dgm:pt modelId="{7DEF055E-A68F-4C0D-A153-951C34B90507}" type="sibTrans" cxnId="{C33E45FA-2544-43C6-A0EA-55684E6AED42}">
      <dgm:prSet phldrT="2" phldr="0"/>
      <dgm:spPr/>
      <dgm:t>
        <a:bodyPr/>
        <a:lstStyle/>
        <a:p>
          <a:endParaRPr lang="en-US"/>
        </a:p>
      </dgm:t>
    </dgm:pt>
    <dgm:pt modelId="{F394D8F1-5935-4FD5-BA22-26B86884CBAE}">
      <dgm:prSet/>
      <dgm:spPr/>
      <dgm:t>
        <a:bodyPr/>
        <a:lstStyle/>
        <a:p>
          <a:r>
            <a:rPr lang="en-US"/>
            <a:t>Create Application loadbalancer</a:t>
          </a:r>
        </a:p>
      </dgm:t>
    </dgm:pt>
    <dgm:pt modelId="{7D5EE2C6-3745-46C4-A6A1-59C3166AEFC5}" type="parTrans" cxnId="{E383CAD9-0D37-4E48-ADC4-B3005ED4F118}">
      <dgm:prSet/>
      <dgm:spPr/>
      <dgm:t>
        <a:bodyPr/>
        <a:lstStyle/>
        <a:p>
          <a:endParaRPr lang="en-US"/>
        </a:p>
      </dgm:t>
    </dgm:pt>
    <dgm:pt modelId="{D897C1BB-5BA6-4AFA-B084-25C193860460}" type="sibTrans" cxnId="{E383CAD9-0D37-4E48-ADC4-B3005ED4F118}">
      <dgm:prSet phldrT="3" phldr="0"/>
      <dgm:spPr/>
      <dgm:t>
        <a:bodyPr/>
        <a:lstStyle/>
        <a:p>
          <a:endParaRPr lang="en-US"/>
        </a:p>
      </dgm:t>
    </dgm:pt>
    <dgm:pt modelId="{F4F2E23C-857C-4F1E-8EEB-43D8BA7AA4B8}">
      <dgm:prSet/>
      <dgm:spPr/>
      <dgm:t>
        <a:bodyPr/>
        <a:lstStyle/>
        <a:p>
          <a:r>
            <a:rPr lang="en-US" dirty="0"/>
            <a:t>Create a target group for the application service</a:t>
          </a:r>
        </a:p>
      </dgm:t>
    </dgm:pt>
    <dgm:pt modelId="{6B8DAE6E-0B2E-4D23-8B53-7574685E4F27}" type="parTrans" cxnId="{ACFB6C30-593F-42A2-A601-42A83313AEC7}">
      <dgm:prSet/>
      <dgm:spPr/>
      <dgm:t>
        <a:bodyPr/>
        <a:lstStyle/>
        <a:p>
          <a:endParaRPr lang="en-US"/>
        </a:p>
      </dgm:t>
    </dgm:pt>
    <dgm:pt modelId="{D35C6D8A-CD96-4A7F-9E11-BA207F4B1198}" type="sibTrans" cxnId="{ACFB6C30-593F-42A2-A601-42A83313AEC7}">
      <dgm:prSet phldrT="4" phldr="0"/>
      <dgm:spPr/>
      <dgm:t>
        <a:bodyPr/>
        <a:lstStyle/>
        <a:p>
          <a:endParaRPr lang="en-US"/>
        </a:p>
      </dgm:t>
    </dgm:pt>
    <dgm:pt modelId="{32F97BBE-EAA7-4C80-9554-00458D0937D4}">
      <dgm:prSet/>
      <dgm:spPr/>
      <dgm:t>
        <a:bodyPr/>
        <a:lstStyle/>
        <a:p>
          <a:r>
            <a:rPr lang="en-US"/>
            <a:t>Create ALB listner pointing to the target group</a:t>
          </a:r>
        </a:p>
      </dgm:t>
    </dgm:pt>
    <dgm:pt modelId="{EDCA9757-D109-4764-B0AF-EBB544B8D82B}" type="parTrans" cxnId="{9DB4504D-B505-4EF5-B7D8-8B9A428E687D}">
      <dgm:prSet/>
      <dgm:spPr/>
      <dgm:t>
        <a:bodyPr/>
        <a:lstStyle/>
        <a:p>
          <a:endParaRPr lang="en-US"/>
        </a:p>
      </dgm:t>
    </dgm:pt>
    <dgm:pt modelId="{E7B62265-670C-4DAC-9D09-83654D642E68}" type="sibTrans" cxnId="{9DB4504D-B505-4EF5-B7D8-8B9A428E687D}">
      <dgm:prSet phldrT="5" phldr="0"/>
      <dgm:spPr/>
      <dgm:t>
        <a:bodyPr/>
        <a:lstStyle/>
        <a:p>
          <a:endParaRPr lang="en-US"/>
        </a:p>
      </dgm:t>
    </dgm:pt>
    <dgm:pt modelId="{459D15F6-A64E-4AA2-A863-3C5B0CB5B2A3}">
      <dgm:prSet/>
      <dgm:spPr/>
      <dgm:t>
        <a:bodyPr/>
        <a:lstStyle/>
        <a:p>
          <a:r>
            <a:rPr lang="en-US" dirty="0"/>
            <a:t>Jenkins Access </a:t>
          </a:r>
        </a:p>
      </dgm:t>
    </dgm:pt>
    <dgm:pt modelId="{5E3CDAD0-7232-480B-A17F-1495A8273B80}" type="parTrans" cxnId="{4A3D4084-BCA5-41D8-83B1-9FE43463AB1D}">
      <dgm:prSet/>
      <dgm:spPr/>
      <dgm:t>
        <a:bodyPr/>
        <a:lstStyle/>
        <a:p>
          <a:endParaRPr lang="en-US"/>
        </a:p>
      </dgm:t>
    </dgm:pt>
    <dgm:pt modelId="{C27995B8-52B1-4A4B-95FC-7556DB0E2552}" type="sibTrans" cxnId="{4A3D4084-BCA5-41D8-83B1-9FE43463AB1D}">
      <dgm:prSet phldrT="4" phldr="0"/>
      <dgm:spPr/>
      <dgm:t>
        <a:bodyPr/>
        <a:lstStyle/>
        <a:p>
          <a:endParaRPr lang="en-US"/>
        </a:p>
      </dgm:t>
    </dgm:pt>
    <dgm:pt modelId="{16F5703E-C349-43F2-AF45-D6E40137BFC1}">
      <dgm:prSet/>
      <dgm:spPr/>
      <dgm:t>
        <a:bodyPr/>
        <a:lstStyle/>
        <a:p>
          <a:r>
            <a:rPr lang="en-US" dirty="0"/>
            <a:t>Application Access</a:t>
          </a:r>
        </a:p>
      </dgm:t>
    </dgm:pt>
    <dgm:pt modelId="{6D39FDC8-1B4E-4931-AD23-EFC59C0A41B6}" type="parTrans" cxnId="{0DA82BEE-F799-43BC-A03C-F634611E8452}">
      <dgm:prSet/>
      <dgm:spPr/>
      <dgm:t>
        <a:bodyPr/>
        <a:lstStyle/>
        <a:p>
          <a:endParaRPr lang="en-US"/>
        </a:p>
      </dgm:t>
    </dgm:pt>
    <dgm:pt modelId="{8ED895F1-104A-4EFA-8E91-95F24F992238}" type="sibTrans" cxnId="{0DA82BEE-F799-43BC-A03C-F634611E8452}">
      <dgm:prSet/>
      <dgm:spPr/>
      <dgm:t>
        <a:bodyPr/>
        <a:lstStyle/>
        <a:p>
          <a:endParaRPr lang="en-US"/>
        </a:p>
      </dgm:t>
    </dgm:pt>
    <dgm:pt modelId="{7C1BA513-C480-4B23-AD26-3522320F0C31}">
      <dgm:prSet/>
      <dgm:spPr/>
      <dgm:t>
        <a:bodyPr/>
        <a:lstStyle/>
        <a:p>
          <a:r>
            <a:rPr lang="en-US" dirty="0"/>
            <a:t>Pre-Requisites</a:t>
          </a:r>
        </a:p>
      </dgm:t>
    </dgm:pt>
    <dgm:pt modelId="{7F6D9A61-D942-4CA9-8979-A645E4EEA01B}" type="parTrans" cxnId="{E0A06974-A9B5-48F0-8D0A-ECA3D5305B3D}">
      <dgm:prSet/>
      <dgm:spPr/>
      <dgm:t>
        <a:bodyPr/>
        <a:lstStyle/>
        <a:p>
          <a:endParaRPr lang="en-US"/>
        </a:p>
      </dgm:t>
    </dgm:pt>
    <dgm:pt modelId="{262C48D4-09A2-43D3-BAD8-38B19B1D7703}" type="sibTrans" cxnId="{E0A06974-A9B5-48F0-8D0A-ECA3D5305B3D}">
      <dgm:prSet phldrT="1" phldr="0"/>
      <dgm:spPr/>
      <dgm:t>
        <a:bodyPr/>
        <a:lstStyle/>
        <a:p>
          <a:endParaRPr lang="en-US"/>
        </a:p>
      </dgm:t>
    </dgm:pt>
    <dgm:pt modelId="{DC09F855-80EE-4E1C-BA44-02B05C755385}">
      <dgm:prSet/>
      <dgm:spPr/>
      <dgm:t>
        <a:bodyPr/>
        <a:lstStyle/>
        <a:p>
          <a:r>
            <a:rPr lang="en-US" dirty="0"/>
            <a:t>Already available Domain Name</a:t>
          </a:r>
        </a:p>
      </dgm:t>
    </dgm:pt>
    <dgm:pt modelId="{C0EC1BB4-C01C-45B5-8A0E-3505B1799D71}" type="parTrans" cxnId="{EAE49ADD-4041-420D-8D9B-125BF00D829F}">
      <dgm:prSet/>
      <dgm:spPr/>
      <dgm:t>
        <a:bodyPr/>
        <a:lstStyle/>
        <a:p>
          <a:endParaRPr lang="en-US"/>
        </a:p>
      </dgm:t>
    </dgm:pt>
    <dgm:pt modelId="{EFBC6B42-5F97-4C13-93EC-5B8A2BADC7F4}" type="sibTrans" cxnId="{EAE49ADD-4041-420D-8D9B-125BF00D829F}">
      <dgm:prSet phldrT="2" phldr="0"/>
      <dgm:spPr/>
      <dgm:t>
        <a:bodyPr/>
        <a:lstStyle/>
        <a:p>
          <a:endParaRPr lang="en-US"/>
        </a:p>
      </dgm:t>
    </dgm:pt>
    <dgm:pt modelId="{8A11E36F-0055-45E6-B341-B2C8620AA675}" type="pres">
      <dgm:prSet presAssocID="{3778BC3B-95CC-4AE5-A02A-6C32470E00F0}" presName="linear" presStyleCnt="0">
        <dgm:presLayoutVars>
          <dgm:dir/>
          <dgm:animLvl val="lvl"/>
          <dgm:resizeHandles val="exact"/>
        </dgm:presLayoutVars>
      </dgm:prSet>
      <dgm:spPr/>
    </dgm:pt>
    <dgm:pt modelId="{7C0A853D-2D7E-49BA-83AD-A1C0F9F514B0}" type="pres">
      <dgm:prSet presAssocID="{7C1BA513-C480-4B23-AD26-3522320F0C31}" presName="parentLin" presStyleCnt="0"/>
      <dgm:spPr/>
    </dgm:pt>
    <dgm:pt modelId="{1BDDC805-C461-4297-AEF9-E2D89C55D8C6}" type="pres">
      <dgm:prSet presAssocID="{7C1BA513-C480-4B23-AD26-3522320F0C31}" presName="parentLeftMargin" presStyleLbl="node1" presStyleIdx="0" presStyleCnt="5"/>
      <dgm:spPr/>
    </dgm:pt>
    <dgm:pt modelId="{801B27FB-C1AF-4DAA-A11F-7C48AC705595}" type="pres">
      <dgm:prSet presAssocID="{7C1BA513-C480-4B23-AD26-3522320F0C3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A59E2F-C6E4-4C96-9124-269A50B1FCF7}" type="pres">
      <dgm:prSet presAssocID="{7C1BA513-C480-4B23-AD26-3522320F0C31}" presName="negativeSpace" presStyleCnt="0"/>
      <dgm:spPr/>
    </dgm:pt>
    <dgm:pt modelId="{7EBFA3E3-7E8F-471E-8CBE-CFC4724DB810}" type="pres">
      <dgm:prSet presAssocID="{7C1BA513-C480-4B23-AD26-3522320F0C31}" presName="childText" presStyleLbl="conFgAcc1" presStyleIdx="0" presStyleCnt="5">
        <dgm:presLayoutVars>
          <dgm:bulletEnabled val="1"/>
        </dgm:presLayoutVars>
      </dgm:prSet>
      <dgm:spPr/>
    </dgm:pt>
    <dgm:pt modelId="{5BE71997-BE5A-4026-982F-A7F4566F592A}" type="pres">
      <dgm:prSet presAssocID="{262C48D4-09A2-43D3-BAD8-38B19B1D7703}" presName="spaceBetweenRectangles" presStyleCnt="0"/>
      <dgm:spPr/>
    </dgm:pt>
    <dgm:pt modelId="{68429388-AAD1-4FE5-A0D9-33C26C4B9FEA}" type="pres">
      <dgm:prSet presAssocID="{F14D9CB9-4D47-4868-95A3-6FA543728C6E}" presName="parentLin" presStyleCnt="0"/>
      <dgm:spPr/>
    </dgm:pt>
    <dgm:pt modelId="{1B8FB29D-8D5A-4714-B779-77CE94E32DA9}" type="pres">
      <dgm:prSet presAssocID="{F14D9CB9-4D47-4868-95A3-6FA543728C6E}" presName="parentLeftMargin" presStyleLbl="node1" presStyleIdx="0" presStyleCnt="5"/>
      <dgm:spPr/>
    </dgm:pt>
    <dgm:pt modelId="{152C9858-E11A-4A20-83A4-76A52479F6C8}" type="pres">
      <dgm:prSet presAssocID="{F14D9CB9-4D47-4868-95A3-6FA543728C6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9953-50AC-488E-8A2D-EAC8ED42E4FE}" type="pres">
      <dgm:prSet presAssocID="{F14D9CB9-4D47-4868-95A3-6FA543728C6E}" presName="negativeSpace" presStyleCnt="0"/>
      <dgm:spPr/>
    </dgm:pt>
    <dgm:pt modelId="{CD2831D0-1204-45B2-9761-B1FEC899CE01}" type="pres">
      <dgm:prSet presAssocID="{F14D9CB9-4D47-4868-95A3-6FA543728C6E}" presName="childText" presStyleLbl="conFgAcc1" presStyleIdx="1" presStyleCnt="5">
        <dgm:presLayoutVars>
          <dgm:bulletEnabled val="1"/>
        </dgm:presLayoutVars>
      </dgm:prSet>
      <dgm:spPr/>
    </dgm:pt>
    <dgm:pt modelId="{1FF88041-6C54-4EF9-A968-37F0BDD7D5F0}" type="pres">
      <dgm:prSet presAssocID="{7DEF055E-A68F-4C0D-A153-951C34B90507}" presName="spaceBetweenRectangles" presStyleCnt="0"/>
      <dgm:spPr/>
    </dgm:pt>
    <dgm:pt modelId="{96D6D6FF-2440-4F43-8851-49A7866DC2E1}" type="pres">
      <dgm:prSet presAssocID="{F394D8F1-5935-4FD5-BA22-26B86884CBAE}" presName="parentLin" presStyleCnt="0"/>
      <dgm:spPr/>
    </dgm:pt>
    <dgm:pt modelId="{86332DAF-47BA-42BC-AEC2-CE9780A80815}" type="pres">
      <dgm:prSet presAssocID="{F394D8F1-5935-4FD5-BA22-26B86884CBAE}" presName="parentLeftMargin" presStyleLbl="node1" presStyleIdx="1" presStyleCnt="5"/>
      <dgm:spPr/>
    </dgm:pt>
    <dgm:pt modelId="{B7E967AE-876A-4A95-979A-6FEC958EDB26}" type="pres">
      <dgm:prSet presAssocID="{F394D8F1-5935-4FD5-BA22-26B86884CBA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95FE34-E5E7-4C12-8BFA-1498308E16F5}" type="pres">
      <dgm:prSet presAssocID="{F394D8F1-5935-4FD5-BA22-26B86884CBAE}" presName="negativeSpace" presStyleCnt="0"/>
      <dgm:spPr/>
    </dgm:pt>
    <dgm:pt modelId="{748E4008-15E1-4737-B7C4-52C8552BBBA1}" type="pres">
      <dgm:prSet presAssocID="{F394D8F1-5935-4FD5-BA22-26B86884CBAE}" presName="childText" presStyleLbl="conFgAcc1" presStyleIdx="2" presStyleCnt="5">
        <dgm:presLayoutVars>
          <dgm:bulletEnabled val="1"/>
        </dgm:presLayoutVars>
      </dgm:prSet>
      <dgm:spPr/>
    </dgm:pt>
    <dgm:pt modelId="{E8AB37C0-364B-444F-9C54-378093A80532}" type="pres">
      <dgm:prSet presAssocID="{D897C1BB-5BA6-4AFA-B084-25C193860460}" presName="spaceBetweenRectangles" presStyleCnt="0"/>
      <dgm:spPr/>
    </dgm:pt>
    <dgm:pt modelId="{F960B8AF-ED31-40EF-8EE0-677D5E559EBC}" type="pres">
      <dgm:prSet presAssocID="{F4F2E23C-857C-4F1E-8EEB-43D8BA7AA4B8}" presName="parentLin" presStyleCnt="0"/>
      <dgm:spPr/>
    </dgm:pt>
    <dgm:pt modelId="{4616F813-5AC0-4043-9F68-2D8E1AA31D15}" type="pres">
      <dgm:prSet presAssocID="{F4F2E23C-857C-4F1E-8EEB-43D8BA7AA4B8}" presName="parentLeftMargin" presStyleLbl="node1" presStyleIdx="2" presStyleCnt="5"/>
      <dgm:spPr/>
    </dgm:pt>
    <dgm:pt modelId="{847388CD-8EC6-4951-988E-95BE1F96FF44}" type="pres">
      <dgm:prSet presAssocID="{F4F2E23C-857C-4F1E-8EEB-43D8BA7AA4B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474B5A7-B009-484C-8BA6-28DAD83EA5ED}" type="pres">
      <dgm:prSet presAssocID="{F4F2E23C-857C-4F1E-8EEB-43D8BA7AA4B8}" presName="negativeSpace" presStyleCnt="0"/>
      <dgm:spPr/>
    </dgm:pt>
    <dgm:pt modelId="{ACB01EB5-341E-48DA-BD9F-5B2D5C305C9E}" type="pres">
      <dgm:prSet presAssocID="{F4F2E23C-857C-4F1E-8EEB-43D8BA7AA4B8}" presName="childText" presStyleLbl="conFgAcc1" presStyleIdx="3" presStyleCnt="5">
        <dgm:presLayoutVars>
          <dgm:bulletEnabled val="1"/>
        </dgm:presLayoutVars>
      </dgm:prSet>
      <dgm:spPr/>
    </dgm:pt>
    <dgm:pt modelId="{78552CFB-0828-4639-A23A-247525D4F6C6}" type="pres">
      <dgm:prSet presAssocID="{D35C6D8A-CD96-4A7F-9E11-BA207F4B1198}" presName="spaceBetweenRectangles" presStyleCnt="0"/>
      <dgm:spPr/>
    </dgm:pt>
    <dgm:pt modelId="{7704D1BB-C65B-4E1F-9FDF-0C1C2FA16A75}" type="pres">
      <dgm:prSet presAssocID="{32F97BBE-EAA7-4C80-9554-00458D0937D4}" presName="parentLin" presStyleCnt="0"/>
      <dgm:spPr/>
    </dgm:pt>
    <dgm:pt modelId="{C6347D63-B163-45EE-AB21-1370F5292906}" type="pres">
      <dgm:prSet presAssocID="{32F97BBE-EAA7-4C80-9554-00458D0937D4}" presName="parentLeftMargin" presStyleLbl="node1" presStyleIdx="3" presStyleCnt="5"/>
      <dgm:spPr/>
    </dgm:pt>
    <dgm:pt modelId="{F1309701-C633-4370-8FA9-DBF71B556859}" type="pres">
      <dgm:prSet presAssocID="{32F97BBE-EAA7-4C80-9554-00458D0937D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5E38470-E107-45D8-B2CD-F311F9D27AD3}" type="pres">
      <dgm:prSet presAssocID="{32F97BBE-EAA7-4C80-9554-00458D0937D4}" presName="negativeSpace" presStyleCnt="0"/>
      <dgm:spPr/>
    </dgm:pt>
    <dgm:pt modelId="{002B2D43-A249-4660-AD4F-375592E2D0CF}" type="pres">
      <dgm:prSet presAssocID="{32F97BBE-EAA7-4C80-9554-00458D0937D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7A0C213-36E0-4AB6-8F5F-7CA96F9AFE11}" type="presOf" srcId="{7C1BA513-C480-4B23-AD26-3522320F0C31}" destId="{1BDDC805-C461-4297-AEF9-E2D89C55D8C6}" srcOrd="0" destOrd="0" presId="urn:microsoft.com/office/officeart/2005/8/layout/list1"/>
    <dgm:cxn modelId="{B36E5B1C-BE31-4272-8A21-170304E63252}" type="presOf" srcId="{3778BC3B-95CC-4AE5-A02A-6C32470E00F0}" destId="{8A11E36F-0055-45E6-B341-B2C8620AA675}" srcOrd="0" destOrd="0" presId="urn:microsoft.com/office/officeart/2005/8/layout/list1"/>
    <dgm:cxn modelId="{9112631F-770C-42FB-AA97-C73239DF8FED}" type="presOf" srcId="{32F97BBE-EAA7-4C80-9554-00458D0937D4}" destId="{F1309701-C633-4370-8FA9-DBF71B556859}" srcOrd="1" destOrd="0" presId="urn:microsoft.com/office/officeart/2005/8/layout/list1"/>
    <dgm:cxn modelId="{BA39DF2E-3A02-4F2A-B6F7-91CF24E6B77F}" type="presOf" srcId="{F14D9CB9-4D47-4868-95A3-6FA543728C6E}" destId="{1B8FB29D-8D5A-4714-B779-77CE94E32DA9}" srcOrd="0" destOrd="0" presId="urn:microsoft.com/office/officeart/2005/8/layout/list1"/>
    <dgm:cxn modelId="{ACFB6C30-593F-42A2-A601-42A83313AEC7}" srcId="{3778BC3B-95CC-4AE5-A02A-6C32470E00F0}" destId="{F4F2E23C-857C-4F1E-8EEB-43D8BA7AA4B8}" srcOrd="3" destOrd="0" parTransId="{6B8DAE6E-0B2E-4D23-8B53-7574685E4F27}" sibTransId="{D35C6D8A-CD96-4A7F-9E11-BA207F4B1198}"/>
    <dgm:cxn modelId="{909AD732-D469-455A-A8F1-12A92A24B803}" type="presOf" srcId="{F394D8F1-5935-4FD5-BA22-26B86884CBAE}" destId="{86332DAF-47BA-42BC-AEC2-CE9780A80815}" srcOrd="0" destOrd="0" presId="urn:microsoft.com/office/officeart/2005/8/layout/list1"/>
    <dgm:cxn modelId="{9B93B65E-FFF8-4E0C-A1D7-F02D3EE9EE42}" type="presOf" srcId="{F14D9CB9-4D47-4868-95A3-6FA543728C6E}" destId="{152C9858-E11A-4A20-83A4-76A52479F6C8}" srcOrd="1" destOrd="0" presId="urn:microsoft.com/office/officeart/2005/8/layout/list1"/>
    <dgm:cxn modelId="{9DB4504D-B505-4EF5-B7D8-8B9A428E687D}" srcId="{3778BC3B-95CC-4AE5-A02A-6C32470E00F0}" destId="{32F97BBE-EAA7-4C80-9554-00458D0937D4}" srcOrd="4" destOrd="0" parTransId="{EDCA9757-D109-4764-B0AF-EBB544B8D82B}" sibTransId="{E7B62265-670C-4DAC-9D09-83654D642E68}"/>
    <dgm:cxn modelId="{CD608573-3C01-4B8C-B4BA-CE3B9DA3B542}" type="presOf" srcId="{32F97BBE-EAA7-4C80-9554-00458D0937D4}" destId="{C6347D63-B163-45EE-AB21-1370F5292906}" srcOrd="0" destOrd="0" presId="urn:microsoft.com/office/officeart/2005/8/layout/list1"/>
    <dgm:cxn modelId="{E0A06974-A9B5-48F0-8D0A-ECA3D5305B3D}" srcId="{3778BC3B-95CC-4AE5-A02A-6C32470E00F0}" destId="{7C1BA513-C480-4B23-AD26-3522320F0C31}" srcOrd="0" destOrd="0" parTransId="{7F6D9A61-D942-4CA9-8979-A645E4EEA01B}" sibTransId="{262C48D4-09A2-43D3-BAD8-38B19B1D7703}"/>
    <dgm:cxn modelId="{6E17ED74-E757-464D-9CE0-2F3F6F810ABE}" type="presOf" srcId="{16F5703E-C349-43F2-AF45-D6E40137BFC1}" destId="{ACB01EB5-341E-48DA-BD9F-5B2D5C305C9E}" srcOrd="0" destOrd="1" presId="urn:microsoft.com/office/officeart/2005/8/layout/list1"/>
    <dgm:cxn modelId="{4A3D4084-BCA5-41D8-83B1-9FE43463AB1D}" srcId="{F4F2E23C-857C-4F1E-8EEB-43D8BA7AA4B8}" destId="{459D15F6-A64E-4AA2-A863-3C5B0CB5B2A3}" srcOrd="0" destOrd="0" parTransId="{5E3CDAD0-7232-480B-A17F-1495A8273B80}" sibTransId="{C27995B8-52B1-4A4B-95FC-7556DB0E2552}"/>
    <dgm:cxn modelId="{719A4085-42FB-40FE-A33C-71CEF496AB05}" type="presOf" srcId="{F394D8F1-5935-4FD5-BA22-26B86884CBAE}" destId="{B7E967AE-876A-4A95-979A-6FEC958EDB26}" srcOrd="1" destOrd="0" presId="urn:microsoft.com/office/officeart/2005/8/layout/list1"/>
    <dgm:cxn modelId="{368A2394-3D92-47B4-8F06-F7B48EB7710E}" type="presOf" srcId="{F4F2E23C-857C-4F1E-8EEB-43D8BA7AA4B8}" destId="{4616F813-5AC0-4043-9F68-2D8E1AA31D15}" srcOrd="0" destOrd="0" presId="urn:microsoft.com/office/officeart/2005/8/layout/list1"/>
    <dgm:cxn modelId="{A9CE92A5-7350-40FC-90D0-C3C98AFB07B4}" type="presOf" srcId="{459D15F6-A64E-4AA2-A863-3C5B0CB5B2A3}" destId="{ACB01EB5-341E-48DA-BD9F-5B2D5C305C9E}" srcOrd="0" destOrd="0" presId="urn:microsoft.com/office/officeart/2005/8/layout/list1"/>
    <dgm:cxn modelId="{67D30BD1-CE48-4EC0-9B1C-A0A79282CDDB}" type="presOf" srcId="{DC09F855-80EE-4E1C-BA44-02B05C755385}" destId="{7EBFA3E3-7E8F-471E-8CBE-CFC4724DB810}" srcOrd="0" destOrd="0" presId="urn:microsoft.com/office/officeart/2005/8/layout/list1"/>
    <dgm:cxn modelId="{E383CAD9-0D37-4E48-ADC4-B3005ED4F118}" srcId="{3778BC3B-95CC-4AE5-A02A-6C32470E00F0}" destId="{F394D8F1-5935-4FD5-BA22-26B86884CBAE}" srcOrd="2" destOrd="0" parTransId="{7D5EE2C6-3745-46C4-A6A1-59C3166AEFC5}" sibTransId="{D897C1BB-5BA6-4AFA-B084-25C193860460}"/>
    <dgm:cxn modelId="{5ECB69DB-2330-4DE8-A7D6-3A626B1AC2E8}" type="presOf" srcId="{7C1BA513-C480-4B23-AD26-3522320F0C31}" destId="{801B27FB-C1AF-4DAA-A11F-7C48AC705595}" srcOrd="1" destOrd="0" presId="urn:microsoft.com/office/officeart/2005/8/layout/list1"/>
    <dgm:cxn modelId="{EAE49ADD-4041-420D-8D9B-125BF00D829F}" srcId="{7C1BA513-C480-4B23-AD26-3522320F0C31}" destId="{DC09F855-80EE-4E1C-BA44-02B05C755385}" srcOrd="0" destOrd="0" parTransId="{C0EC1BB4-C01C-45B5-8A0E-3505B1799D71}" sibTransId="{EFBC6B42-5F97-4C13-93EC-5B8A2BADC7F4}"/>
    <dgm:cxn modelId="{0DA82BEE-F799-43BC-A03C-F634611E8452}" srcId="{F4F2E23C-857C-4F1E-8EEB-43D8BA7AA4B8}" destId="{16F5703E-C349-43F2-AF45-D6E40137BFC1}" srcOrd="1" destOrd="0" parTransId="{6D39FDC8-1B4E-4931-AD23-EFC59C0A41B6}" sibTransId="{8ED895F1-104A-4EFA-8E91-95F24F992238}"/>
    <dgm:cxn modelId="{B8ABB6F8-8782-43EF-BB8E-43370DDB7DA6}" type="presOf" srcId="{F4F2E23C-857C-4F1E-8EEB-43D8BA7AA4B8}" destId="{847388CD-8EC6-4951-988E-95BE1F96FF44}" srcOrd="1" destOrd="0" presId="urn:microsoft.com/office/officeart/2005/8/layout/list1"/>
    <dgm:cxn modelId="{C33E45FA-2544-43C6-A0EA-55684E6AED42}" srcId="{3778BC3B-95CC-4AE5-A02A-6C32470E00F0}" destId="{F14D9CB9-4D47-4868-95A3-6FA543728C6E}" srcOrd="1" destOrd="0" parTransId="{3F4C71E1-1FA4-4086-A565-0740B0BD4564}" sibTransId="{7DEF055E-A68F-4C0D-A153-951C34B90507}"/>
    <dgm:cxn modelId="{EDFD5613-29BF-4CEC-913E-B0D8C1B1BFD3}" type="presParOf" srcId="{8A11E36F-0055-45E6-B341-B2C8620AA675}" destId="{7C0A853D-2D7E-49BA-83AD-A1C0F9F514B0}" srcOrd="0" destOrd="0" presId="urn:microsoft.com/office/officeart/2005/8/layout/list1"/>
    <dgm:cxn modelId="{4EBF118B-6560-47A6-8228-7CE294C6F593}" type="presParOf" srcId="{7C0A853D-2D7E-49BA-83AD-A1C0F9F514B0}" destId="{1BDDC805-C461-4297-AEF9-E2D89C55D8C6}" srcOrd="0" destOrd="0" presId="urn:microsoft.com/office/officeart/2005/8/layout/list1"/>
    <dgm:cxn modelId="{77C5E120-186F-48F4-A6AA-DCC1D385AC79}" type="presParOf" srcId="{7C0A853D-2D7E-49BA-83AD-A1C0F9F514B0}" destId="{801B27FB-C1AF-4DAA-A11F-7C48AC705595}" srcOrd="1" destOrd="0" presId="urn:microsoft.com/office/officeart/2005/8/layout/list1"/>
    <dgm:cxn modelId="{01AE7865-2208-416C-A7CC-D8FC1CE0046B}" type="presParOf" srcId="{8A11E36F-0055-45E6-B341-B2C8620AA675}" destId="{7DA59E2F-C6E4-4C96-9124-269A50B1FCF7}" srcOrd="1" destOrd="0" presId="urn:microsoft.com/office/officeart/2005/8/layout/list1"/>
    <dgm:cxn modelId="{9D658E01-F431-4759-888F-9BFD3F58FB18}" type="presParOf" srcId="{8A11E36F-0055-45E6-B341-B2C8620AA675}" destId="{7EBFA3E3-7E8F-471E-8CBE-CFC4724DB810}" srcOrd="2" destOrd="0" presId="urn:microsoft.com/office/officeart/2005/8/layout/list1"/>
    <dgm:cxn modelId="{8AC6B223-7A3D-4598-AD5F-B44DE03F5C3E}" type="presParOf" srcId="{8A11E36F-0055-45E6-B341-B2C8620AA675}" destId="{5BE71997-BE5A-4026-982F-A7F4566F592A}" srcOrd="3" destOrd="0" presId="urn:microsoft.com/office/officeart/2005/8/layout/list1"/>
    <dgm:cxn modelId="{3ED06B50-987E-44A0-BD3A-49D4DEFDD6C2}" type="presParOf" srcId="{8A11E36F-0055-45E6-B341-B2C8620AA675}" destId="{68429388-AAD1-4FE5-A0D9-33C26C4B9FEA}" srcOrd="4" destOrd="0" presId="urn:microsoft.com/office/officeart/2005/8/layout/list1"/>
    <dgm:cxn modelId="{99E80B34-BC6F-4B5C-A9FD-CD9EE5031D0F}" type="presParOf" srcId="{68429388-AAD1-4FE5-A0D9-33C26C4B9FEA}" destId="{1B8FB29D-8D5A-4714-B779-77CE94E32DA9}" srcOrd="0" destOrd="0" presId="urn:microsoft.com/office/officeart/2005/8/layout/list1"/>
    <dgm:cxn modelId="{855787B7-B55C-45D1-9DB5-D9B89DCD6998}" type="presParOf" srcId="{68429388-AAD1-4FE5-A0D9-33C26C4B9FEA}" destId="{152C9858-E11A-4A20-83A4-76A52479F6C8}" srcOrd="1" destOrd="0" presId="urn:microsoft.com/office/officeart/2005/8/layout/list1"/>
    <dgm:cxn modelId="{55686A14-2C83-4230-9487-29E1044AF4C2}" type="presParOf" srcId="{8A11E36F-0055-45E6-B341-B2C8620AA675}" destId="{46579953-50AC-488E-8A2D-EAC8ED42E4FE}" srcOrd="5" destOrd="0" presId="urn:microsoft.com/office/officeart/2005/8/layout/list1"/>
    <dgm:cxn modelId="{2B8C3738-1934-4C11-BEB6-96ED7A5ABE1B}" type="presParOf" srcId="{8A11E36F-0055-45E6-B341-B2C8620AA675}" destId="{CD2831D0-1204-45B2-9761-B1FEC899CE01}" srcOrd="6" destOrd="0" presId="urn:microsoft.com/office/officeart/2005/8/layout/list1"/>
    <dgm:cxn modelId="{D0E257B4-F765-42DD-A091-8A4894E6B313}" type="presParOf" srcId="{8A11E36F-0055-45E6-B341-B2C8620AA675}" destId="{1FF88041-6C54-4EF9-A968-37F0BDD7D5F0}" srcOrd="7" destOrd="0" presId="urn:microsoft.com/office/officeart/2005/8/layout/list1"/>
    <dgm:cxn modelId="{FADB2E53-B05E-4DA0-A1F8-0D481B41E924}" type="presParOf" srcId="{8A11E36F-0055-45E6-B341-B2C8620AA675}" destId="{96D6D6FF-2440-4F43-8851-49A7866DC2E1}" srcOrd="8" destOrd="0" presId="urn:microsoft.com/office/officeart/2005/8/layout/list1"/>
    <dgm:cxn modelId="{91C2F96D-9530-4E95-98F3-13C910E4D596}" type="presParOf" srcId="{96D6D6FF-2440-4F43-8851-49A7866DC2E1}" destId="{86332DAF-47BA-42BC-AEC2-CE9780A80815}" srcOrd="0" destOrd="0" presId="urn:microsoft.com/office/officeart/2005/8/layout/list1"/>
    <dgm:cxn modelId="{E96147CC-F2B9-4ECB-904A-EC1FA497FAC4}" type="presParOf" srcId="{96D6D6FF-2440-4F43-8851-49A7866DC2E1}" destId="{B7E967AE-876A-4A95-979A-6FEC958EDB26}" srcOrd="1" destOrd="0" presId="urn:microsoft.com/office/officeart/2005/8/layout/list1"/>
    <dgm:cxn modelId="{63318195-1274-451D-9D7A-325A9D8D244E}" type="presParOf" srcId="{8A11E36F-0055-45E6-B341-B2C8620AA675}" destId="{2095FE34-E5E7-4C12-8BFA-1498308E16F5}" srcOrd="9" destOrd="0" presId="urn:microsoft.com/office/officeart/2005/8/layout/list1"/>
    <dgm:cxn modelId="{F0340279-A818-4E84-8D83-187A5FC304E7}" type="presParOf" srcId="{8A11E36F-0055-45E6-B341-B2C8620AA675}" destId="{748E4008-15E1-4737-B7C4-52C8552BBBA1}" srcOrd="10" destOrd="0" presId="urn:microsoft.com/office/officeart/2005/8/layout/list1"/>
    <dgm:cxn modelId="{C8C5D5BF-42DE-4308-8972-18DD7A2E160D}" type="presParOf" srcId="{8A11E36F-0055-45E6-B341-B2C8620AA675}" destId="{E8AB37C0-364B-444F-9C54-378093A80532}" srcOrd="11" destOrd="0" presId="urn:microsoft.com/office/officeart/2005/8/layout/list1"/>
    <dgm:cxn modelId="{9451DC82-C25F-4684-8505-2FD228A7D994}" type="presParOf" srcId="{8A11E36F-0055-45E6-B341-B2C8620AA675}" destId="{F960B8AF-ED31-40EF-8EE0-677D5E559EBC}" srcOrd="12" destOrd="0" presId="urn:microsoft.com/office/officeart/2005/8/layout/list1"/>
    <dgm:cxn modelId="{8D40B474-5E1B-40E3-B0AC-D35B6FC0EFFB}" type="presParOf" srcId="{F960B8AF-ED31-40EF-8EE0-677D5E559EBC}" destId="{4616F813-5AC0-4043-9F68-2D8E1AA31D15}" srcOrd="0" destOrd="0" presId="urn:microsoft.com/office/officeart/2005/8/layout/list1"/>
    <dgm:cxn modelId="{27CAEFFB-7DB8-4A74-AFC1-5D130370A45F}" type="presParOf" srcId="{F960B8AF-ED31-40EF-8EE0-677D5E559EBC}" destId="{847388CD-8EC6-4951-988E-95BE1F96FF44}" srcOrd="1" destOrd="0" presId="urn:microsoft.com/office/officeart/2005/8/layout/list1"/>
    <dgm:cxn modelId="{847E50C6-F290-4084-B7A3-51E6326D1C0A}" type="presParOf" srcId="{8A11E36F-0055-45E6-B341-B2C8620AA675}" destId="{A474B5A7-B009-484C-8BA6-28DAD83EA5ED}" srcOrd="13" destOrd="0" presId="urn:microsoft.com/office/officeart/2005/8/layout/list1"/>
    <dgm:cxn modelId="{B5011195-A64C-4342-8805-DE99C7818AC4}" type="presParOf" srcId="{8A11E36F-0055-45E6-B341-B2C8620AA675}" destId="{ACB01EB5-341E-48DA-BD9F-5B2D5C305C9E}" srcOrd="14" destOrd="0" presId="urn:microsoft.com/office/officeart/2005/8/layout/list1"/>
    <dgm:cxn modelId="{26FABFDF-4185-406D-AEAD-1B9B8EDB8324}" type="presParOf" srcId="{8A11E36F-0055-45E6-B341-B2C8620AA675}" destId="{78552CFB-0828-4639-A23A-247525D4F6C6}" srcOrd="15" destOrd="0" presId="urn:microsoft.com/office/officeart/2005/8/layout/list1"/>
    <dgm:cxn modelId="{912304AF-E434-453D-B191-0135C92B4D8F}" type="presParOf" srcId="{8A11E36F-0055-45E6-B341-B2C8620AA675}" destId="{7704D1BB-C65B-4E1F-9FDF-0C1C2FA16A75}" srcOrd="16" destOrd="0" presId="urn:microsoft.com/office/officeart/2005/8/layout/list1"/>
    <dgm:cxn modelId="{DD67264C-4F99-4AD5-9C7E-DEF3C09DC86B}" type="presParOf" srcId="{7704D1BB-C65B-4E1F-9FDF-0C1C2FA16A75}" destId="{C6347D63-B163-45EE-AB21-1370F5292906}" srcOrd="0" destOrd="0" presId="urn:microsoft.com/office/officeart/2005/8/layout/list1"/>
    <dgm:cxn modelId="{0DC5C146-ABDA-4308-BC15-81895552CE81}" type="presParOf" srcId="{7704D1BB-C65B-4E1F-9FDF-0C1C2FA16A75}" destId="{F1309701-C633-4370-8FA9-DBF71B556859}" srcOrd="1" destOrd="0" presId="urn:microsoft.com/office/officeart/2005/8/layout/list1"/>
    <dgm:cxn modelId="{804B67BC-8BF3-43DC-8007-50D329AAAC09}" type="presParOf" srcId="{8A11E36F-0055-45E6-B341-B2C8620AA675}" destId="{25E38470-E107-45D8-B2CD-F311F9D27AD3}" srcOrd="17" destOrd="0" presId="urn:microsoft.com/office/officeart/2005/8/layout/list1"/>
    <dgm:cxn modelId="{10DE7004-1376-4A45-973F-0052C4B56AF5}" type="presParOf" srcId="{8A11E36F-0055-45E6-B341-B2C8620AA675}" destId="{002B2D43-A249-4660-AD4F-375592E2D0C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B4AEB8-8B7E-4764-9936-0A59ACEACF6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8C1704C-D74A-47B1-B34D-B53A5D1F0BA2}">
      <dgm:prSet/>
      <dgm:spPr/>
      <dgm:t>
        <a:bodyPr/>
        <a:lstStyle/>
        <a:p>
          <a:r>
            <a:rPr lang="en-US" dirty="0"/>
            <a:t>Git</a:t>
          </a:r>
        </a:p>
      </dgm:t>
    </dgm:pt>
    <dgm:pt modelId="{13D1FF50-5863-4BF2-B5BB-157B03DCD266}" type="parTrans" cxnId="{BCB62E72-0924-4DC6-AF7A-2331936570DB}">
      <dgm:prSet/>
      <dgm:spPr/>
      <dgm:t>
        <a:bodyPr/>
        <a:lstStyle/>
        <a:p>
          <a:endParaRPr lang="en-US"/>
        </a:p>
      </dgm:t>
    </dgm:pt>
    <dgm:pt modelId="{99ADE71C-7263-4D8A-AE3F-5CCF36621DDE}" type="sibTrans" cxnId="{BCB62E72-0924-4DC6-AF7A-2331936570DB}">
      <dgm:prSet/>
      <dgm:spPr/>
      <dgm:t>
        <a:bodyPr/>
        <a:lstStyle/>
        <a:p>
          <a:endParaRPr lang="en-US"/>
        </a:p>
      </dgm:t>
    </dgm:pt>
    <dgm:pt modelId="{CD897890-ED41-4070-8D16-9F773D33F493}">
      <dgm:prSet/>
      <dgm:spPr/>
      <dgm:t>
        <a:bodyPr/>
        <a:lstStyle/>
        <a:p>
          <a:r>
            <a:rPr lang="en-US" dirty="0"/>
            <a:t>User Push a change</a:t>
          </a:r>
        </a:p>
      </dgm:t>
    </dgm:pt>
    <dgm:pt modelId="{B1FE93BB-145D-4152-A9BB-C887DA11BB29}" type="parTrans" cxnId="{AF7D0EDC-C48D-4311-B74D-FE83B016AA8C}">
      <dgm:prSet/>
      <dgm:spPr/>
      <dgm:t>
        <a:bodyPr/>
        <a:lstStyle/>
        <a:p>
          <a:endParaRPr lang="en-US"/>
        </a:p>
      </dgm:t>
    </dgm:pt>
    <dgm:pt modelId="{BE87906E-FF27-455F-B5F1-ABA1AA940BE6}" type="sibTrans" cxnId="{AF7D0EDC-C48D-4311-B74D-FE83B016AA8C}">
      <dgm:prSet/>
      <dgm:spPr/>
      <dgm:t>
        <a:bodyPr/>
        <a:lstStyle/>
        <a:p>
          <a:endParaRPr lang="en-US"/>
        </a:p>
      </dgm:t>
    </dgm:pt>
    <dgm:pt modelId="{C5C18E2F-D08E-44FE-A63E-01B78D72E265}">
      <dgm:prSet/>
      <dgm:spPr/>
      <dgm:t>
        <a:bodyPr/>
        <a:lstStyle/>
        <a:p>
          <a:r>
            <a:rPr lang="en-US" dirty="0"/>
            <a:t>Jenkins</a:t>
          </a:r>
        </a:p>
      </dgm:t>
    </dgm:pt>
    <dgm:pt modelId="{93F5CFEB-1222-4AA1-9254-1600E4E6869B}" type="parTrans" cxnId="{2689A476-D459-4F53-8888-583CEE28A475}">
      <dgm:prSet/>
      <dgm:spPr/>
      <dgm:t>
        <a:bodyPr/>
        <a:lstStyle/>
        <a:p>
          <a:endParaRPr lang="en-US"/>
        </a:p>
      </dgm:t>
    </dgm:pt>
    <dgm:pt modelId="{41755445-07A3-4F28-8093-E45BCC7018B5}" type="sibTrans" cxnId="{2689A476-D459-4F53-8888-583CEE28A475}">
      <dgm:prSet/>
      <dgm:spPr/>
      <dgm:t>
        <a:bodyPr/>
        <a:lstStyle/>
        <a:p>
          <a:endParaRPr lang="en-US"/>
        </a:p>
      </dgm:t>
    </dgm:pt>
    <dgm:pt modelId="{88D38292-6D71-4E22-8171-DB6033D377B8}">
      <dgm:prSet/>
      <dgm:spPr/>
      <dgm:t>
        <a:bodyPr/>
        <a:lstStyle/>
        <a:p>
          <a:r>
            <a:rPr lang="en-US" dirty="0"/>
            <a:t>Invoke pipeline based on </a:t>
          </a:r>
          <a:r>
            <a:rPr lang="en-US" dirty="0" err="1"/>
            <a:t>Jenkinsfile</a:t>
          </a:r>
          <a:endParaRPr lang="en-US" dirty="0"/>
        </a:p>
      </dgm:t>
    </dgm:pt>
    <dgm:pt modelId="{CC8A772A-F65B-436F-8C44-FFC021E229E4}" type="parTrans" cxnId="{4D994EA7-E802-439D-A22F-6EA94EABDA73}">
      <dgm:prSet/>
      <dgm:spPr/>
      <dgm:t>
        <a:bodyPr/>
        <a:lstStyle/>
        <a:p>
          <a:endParaRPr lang="en-US"/>
        </a:p>
      </dgm:t>
    </dgm:pt>
    <dgm:pt modelId="{8C0BBD48-8CA7-435D-92C0-70C8A63B2A1E}" type="sibTrans" cxnId="{4D994EA7-E802-439D-A22F-6EA94EABDA73}">
      <dgm:prSet/>
      <dgm:spPr/>
      <dgm:t>
        <a:bodyPr/>
        <a:lstStyle/>
        <a:p>
          <a:endParaRPr lang="en-US"/>
        </a:p>
      </dgm:t>
    </dgm:pt>
    <dgm:pt modelId="{8121A30B-422F-4E80-8B0E-7AB349D612E9}">
      <dgm:prSet/>
      <dgm:spPr/>
      <dgm:t>
        <a:bodyPr/>
        <a:lstStyle/>
        <a:p>
          <a:r>
            <a:rPr lang="en-US" dirty="0"/>
            <a:t>ECR</a:t>
          </a:r>
        </a:p>
      </dgm:t>
    </dgm:pt>
    <dgm:pt modelId="{3F1A4511-B874-4FEA-9E28-591448F8EA88}" type="parTrans" cxnId="{9EBBCF39-0066-482A-A6EA-DD738677AAC8}">
      <dgm:prSet/>
      <dgm:spPr/>
      <dgm:t>
        <a:bodyPr/>
        <a:lstStyle/>
        <a:p>
          <a:endParaRPr lang="en-US"/>
        </a:p>
      </dgm:t>
    </dgm:pt>
    <dgm:pt modelId="{C1EB11FF-8BEE-4C04-B501-207BBCC4A153}" type="sibTrans" cxnId="{9EBBCF39-0066-482A-A6EA-DD738677AAC8}">
      <dgm:prSet/>
      <dgm:spPr/>
      <dgm:t>
        <a:bodyPr/>
        <a:lstStyle/>
        <a:p>
          <a:endParaRPr lang="en-US"/>
        </a:p>
      </dgm:t>
    </dgm:pt>
    <dgm:pt modelId="{8243548D-70A0-4ECE-9DEF-5958BD533FE6}">
      <dgm:prSet/>
      <dgm:spPr/>
      <dgm:t>
        <a:bodyPr/>
        <a:lstStyle/>
        <a:p>
          <a:r>
            <a:rPr lang="en-US" dirty="0"/>
            <a:t>Build Image and Push to ECR</a:t>
          </a:r>
        </a:p>
      </dgm:t>
    </dgm:pt>
    <dgm:pt modelId="{3771720B-6EB3-469C-9132-1AF0D3644B7E}" type="parTrans" cxnId="{A4311F39-B481-4F68-8368-1CDC7EAC6941}">
      <dgm:prSet/>
      <dgm:spPr/>
      <dgm:t>
        <a:bodyPr/>
        <a:lstStyle/>
        <a:p>
          <a:endParaRPr lang="en-US"/>
        </a:p>
      </dgm:t>
    </dgm:pt>
    <dgm:pt modelId="{5B9BEE2F-6BAC-4D49-953E-D082879A480F}" type="sibTrans" cxnId="{A4311F39-B481-4F68-8368-1CDC7EAC6941}">
      <dgm:prSet/>
      <dgm:spPr/>
      <dgm:t>
        <a:bodyPr/>
        <a:lstStyle/>
        <a:p>
          <a:endParaRPr lang="en-US"/>
        </a:p>
      </dgm:t>
    </dgm:pt>
    <dgm:pt modelId="{E97F0F86-74C8-4533-955D-DE8D449FB6E5}">
      <dgm:prSet/>
      <dgm:spPr/>
      <dgm:t>
        <a:bodyPr/>
        <a:lstStyle/>
        <a:p>
          <a:r>
            <a:rPr lang="en-US" dirty="0"/>
            <a:t>Docker Compose</a:t>
          </a:r>
        </a:p>
      </dgm:t>
    </dgm:pt>
    <dgm:pt modelId="{39E5A2DD-417E-4F1B-B515-428E1325ED15}" type="parTrans" cxnId="{5AC50A08-A094-4C1A-9F50-AAA1607E393C}">
      <dgm:prSet/>
      <dgm:spPr/>
      <dgm:t>
        <a:bodyPr/>
        <a:lstStyle/>
        <a:p>
          <a:endParaRPr lang="en-US"/>
        </a:p>
      </dgm:t>
    </dgm:pt>
    <dgm:pt modelId="{DA10F207-C285-40FC-A18F-95C2950B5981}" type="sibTrans" cxnId="{5AC50A08-A094-4C1A-9F50-AAA1607E393C}">
      <dgm:prSet/>
      <dgm:spPr/>
      <dgm:t>
        <a:bodyPr/>
        <a:lstStyle/>
        <a:p>
          <a:endParaRPr lang="en-US"/>
        </a:p>
      </dgm:t>
    </dgm:pt>
    <dgm:pt modelId="{6366AA14-2F35-46EB-A946-EDFF507CDC0D}">
      <dgm:prSet/>
      <dgm:spPr/>
      <dgm:t>
        <a:bodyPr/>
        <a:lstStyle/>
        <a:p>
          <a:r>
            <a:rPr lang="en-US" dirty="0"/>
            <a:t>Recreate containers based on the image changes</a:t>
          </a:r>
        </a:p>
      </dgm:t>
    </dgm:pt>
    <dgm:pt modelId="{05F08426-74BA-496E-86B4-E208B1158EC1}" type="parTrans" cxnId="{F1028F1D-E864-49B0-89A0-DC7822124D04}">
      <dgm:prSet/>
      <dgm:spPr/>
      <dgm:t>
        <a:bodyPr/>
        <a:lstStyle/>
        <a:p>
          <a:endParaRPr lang="en-US"/>
        </a:p>
      </dgm:t>
    </dgm:pt>
    <dgm:pt modelId="{9D8F9FDC-8709-4590-8AF1-9B15AEE18CB1}" type="sibTrans" cxnId="{F1028F1D-E864-49B0-89A0-DC7822124D04}">
      <dgm:prSet/>
      <dgm:spPr/>
      <dgm:t>
        <a:bodyPr/>
        <a:lstStyle/>
        <a:p>
          <a:endParaRPr lang="en-US"/>
        </a:p>
      </dgm:t>
    </dgm:pt>
    <dgm:pt modelId="{74A7F9E2-3772-4FB3-90FE-BE179380727A}">
      <dgm:prSet/>
      <dgm:spPr/>
      <dgm:t>
        <a:bodyPr/>
        <a:lstStyle/>
        <a:p>
          <a:r>
            <a:rPr lang="en-US" dirty="0"/>
            <a:t>Ansible</a:t>
          </a:r>
        </a:p>
      </dgm:t>
    </dgm:pt>
    <dgm:pt modelId="{3BECE000-8DC3-473E-B890-3109374981DB}" type="parTrans" cxnId="{E800863D-FE63-4E4A-8A8A-3116DB8C1ADA}">
      <dgm:prSet/>
      <dgm:spPr/>
      <dgm:t>
        <a:bodyPr/>
        <a:lstStyle/>
        <a:p>
          <a:endParaRPr lang="en-US"/>
        </a:p>
      </dgm:t>
    </dgm:pt>
    <dgm:pt modelId="{9B3E2AC7-ADC7-46D2-8864-DC9B57B72738}" type="sibTrans" cxnId="{E800863D-FE63-4E4A-8A8A-3116DB8C1ADA}">
      <dgm:prSet/>
      <dgm:spPr/>
      <dgm:t>
        <a:bodyPr/>
        <a:lstStyle/>
        <a:p>
          <a:endParaRPr lang="en-US"/>
        </a:p>
      </dgm:t>
    </dgm:pt>
    <dgm:pt modelId="{D7EFFC5E-1819-4382-9B8B-ABEB0CB219AD}">
      <dgm:prSet/>
      <dgm:spPr/>
      <dgm:t>
        <a:bodyPr/>
        <a:lstStyle/>
        <a:p>
          <a:r>
            <a:rPr lang="en-US" dirty="0"/>
            <a:t>Run playbook to deploy docker-compose changes</a:t>
          </a:r>
        </a:p>
      </dgm:t>
    </dgm:pt>
    <dgm:pt modelId="{21C8C798-274E-4462-9A74-7E86938CDBF4}" type="parTrans" cxnId="{A73675EE-A59A-4380-AFFD-5D6A3954ECC7}">
      <dgm:prSet/>
      <dgm:spPr/>
      <dgm:t>
        <a:bodyPr/>
        <a:lstStyle/>
        <a:p>
          <a:endParaRPr lang="en-US"/>
        </a:p>
      </dgm:t>
    </dgm:pt>
    <dgm:pt modelId="{FB26045A-8D08-4214-A170-ACCF9F931696}" type="sibTrans" cxnId="{A73675EE-A59A-4380-AFFD-5D6A3954ECC7}">
      <dgm:prSet/>
      <dgm:spPr/>
      <dgm:t>
        <a:bodyPr/>
        <a:lstStyle/>
        <a:p>
          <a:endParaRPr lang="en-US"/>
        </a:p>
      </dgm:t>
    </dgm:pt>
    <dgm:pt modelId="{195C098A-C3AB-4695-A27D-93F31E84DDA5}" type="pres">
      <dgm:prSet presAssocID="{F9B4AEB8-8B7E-4764-9936-0A59ACEACF6A}" presName="Name0" presStyleCnt="0">
        <dgm:presLayoutVars>
          <dgm:dir/>
          <dgm:animLvl val="lvl"/>
          <dgm:resizeHandles val="exact"/>
        </dgm:presLayoutVars>
      </dgm:prSet>
      <dgm:spPr/>
    </dgm:pt>
    <dgm:pt modelId="{C663CBD2-B6AE-4A13-8068-C616F87E11E8}" type="pres">
      <dgm:prSet presAssocID="{E97F0F86-74C8-4533-955D-DE8D449FB6E5}" presName="boxAndChildren" presStyleCnt="0"/>
      <dgm:spPr/>
    </dgm:pt>
    <dgm:pt modelId="{07B3329B-2672-4D59-B56A-CDCE1B680E44}" type="pres">
      <dgm:prSet presAssocID="{E97F0F86-74C8-4533-955D-DE8D449FB6E5}" presName="parentTextBox" presStyleLbl="alignNode1" presStyleIdx="0" presStyleCnt="5"/>
      <dgm:spPr/>
    </dgm:pt>
    <dgm:pt modelId="{0E92B103-D9F6-4E67-8BFC-14F574769843}" type="pres">
      <dgm:prSet presAssocID="{E97F0F86-74C8-4533-955D-DE8D449FB6E5}" presName="descendantBox" presStyleLbl="bgAccFollowNode1" presStyleIdx="0" presStyleCnt="5"/>
      <dgm:spPr/>
    </dgm:pt>
    <dgm:pt modelId="{AE851C9E-F970-419A-B435-EBD3436C4355}" type="pres">
      <dgm:prSet presAssocID="{9B3E2AC7-ADC7-46D2-8864-DC9B57B72738}" presName="sp" presStyleCnt="0"/>
      <dgm:spPr/>
    </dgm:pt>
    <dgm:pt modelId="{C87C01AE-6F7D-4D33-9ABC-E009EC8513A2}" type="pres">
      <dgm:prSet presAssocID="{74A7F9E2-3772-4FB3-90FE-BE179380727A}" presName="arrowAndChildren" presStyleCnt="0"/>
      <dgm:spPr/>
    </dgm:pt>
    <dgm:pt modelId="{BCECB306-AB86-46A7-8446-48646CBDE315}" type="pres">
      <dgm:prSet presAssocID="{74A7F9E2-3772-4FB3-90FE-BE179380727A}" presName="parentTextArrow" presStyleLbl="node1" presStyleIdx="0" presStyleCnt="0"/>
      <dgm:spPr/>
    </dgm:pt>
    <dgm:pt modelId="{491705C9-8D81-40A1-9356-3A3CD3B8B0DA}" type="pres">
      <dgm:prSet presAssocID="{74A7F9E2-3772-4FB3-90FE-BE179380727A}" presName="arrow" presStyleLbl="alignNode1" presStyleIdx="1" presStyleCnt="5"/>
      <dgm:spPr/>
    </dgm:pt>
    <dgm:pt modelId="{E62B655B-07E1-4E7E-857F-507C1EAF617C}" type="pres">
      <dgm:prSet presAssocID="{74A7F9E2-3772-4FB3-90FE-BE179380727A}" presName="descendantArrow" presStyleLbl="bgAccFollowNode1" presStyleIdx="1" presStyleCnt="5"/>
      <dgm:spPr/>
    </dgm:pt>
    <dgm:pt modelId="{7CCFC70F-FA2E-4AF8-B74F-B3C7FBA76019}" type="pres">
      <dgm:prSet presAssocID="{C1EB11FF-8BEE-4C04-B501-207BBCC4A153}" presName="sp" presStyleCnt="0"/>
      <dgm:spPr/>
    </dgm:pt>
    <dgm:pt modelId="{54551954-E7AE-4F7E-ABEE-AA97832B31F1}" type="pres">
      <dgm:prSet presAssocID="{8121A30B-422F-4E80-8B0E-7AB349D612E9}" presName="arrowAndChildren" presStyleCnt="0"/>
      <dgm:spPr/>
    </dgm:pt>
    <dgm:pt modelId="{163A7EDE-AD6B-4799-82CB-85C62AC20DB1}" type="pres">
      <dgm:prSet presAssocID="{8121A30B-422F-4E80-8B0E-7AB349D612E9}" presName="parentTextArrow" presStyleLbl="node1" presStyleIdx="0" presStyleCnt="0"/>
      <dgm:spPr/>
    </dgm:pt>
    <dgm:pt modelId="{C685088E-26ED-4031-929B-FBDF2D3AC225}" type="pres">
      <dgm:prSet presAssocID="{8121A30B-422F-4E80-8B0E-7AB349D612E9}" presName="arrow" presStyleLbl="alignNode1" presStyleIdx="2" presStyleCnt="5"/>
      <dgm:spPr/>
    </dgm:pt>
    <dgm:pt modelId="{C588CEF0-5132-4577-807F-5B7072A66AF5}" type="pres">
      <dgm:prSet presAssocID="{8121A30B-422F-4E80-8B0E-7AB349D612E9}" presName="descendantArrow" presStyleLbl="bgAccFollowNode1" presStyleIdx="2" presStyleCnt="5"/>
      <dgm:spPr/>
    </dgm:pt>
    <dgm:pt modelId="{F6784B2C-EF53-48A2-8458-365CFC6BDA89}" type="pres">
      <dgm:prSet presAssocID="{41755445-07A3-4F28-8093-E45BCC7018B5}" presName="sp" presStyleCnt="0"/>
      <dgm:spPr/>
    </dgm:pt>
    <dgm:pt modelId="{72AC3940-D7DD-44E9-A2B7-760C4330204A}" type="pres">
      <dgm:prSet presAssocID="{C5C18E2F-D08E-44FE-A63E-01B78D72E265}" presName="arrowAndChildren" presStyleCnt="0"/>
      <dgm:spPr/>
    </dgm:pt>
    <dgm:pt modelId="{57B755EA-DC95-4E43-8737-2A5511FBD891}" type="pres">
      <dgm:prSet presAssocID="{C5C18E2F-D08E-44FE-A63E-01B78D72E265}" presName="parentTextArrow" presStyleLbl="node1" presStyleIdx="0" presStyleCnt="0"/>
      <dgm:spPr/>
    </dgm:pt>
    <dgm:pt modelId="{40A82A0B-8C36-4E0A-8DA9-ADD47DF7B614}" type="pres">
      <dgm:prSet presAssocID="{C5C18E2F-D08E-44FE-A63E-01B78D72E265}" presName="arrow" presStyleLbl="alignNode1" presStyleIdx="3" presStyleCnt="5"/>
      <dgm:spPr/>
    </dgm:pt>
    <dgm:pt modelId="{0A383F67-9A1C-4DB0-93AC-B990918B4E6C}" type="pres">
      <dgm:prSet presAssocID="{C5C18E2F-D08E-44FE-A63E-01B78D72E265}" presName="descendantArrow" presStyleLbl="bgAccFollowNode1" presStyleIdx="3" presStyleCnt="5"/>
      <dgm:spPr/>
    </dgm:pt>
    <dgm:pt modelId="{5928E68D-7BCD-4764-B9BB-C8C4F17FC4E1}" type="pres">
      <dgm:prSet presAssocID="{99ADE71C-7263-4D8A-AE3F-5CCF36621DDE}" presName="sp" presStyleCnt="0"/>
      <dgm:spPr/>
    </dgm:pt>
    <dgm:pt modelId="{0BE7D596-C5D2-4F02-BE5D-F983FFA1E829}" type="pres">
      <dgm:prSet presAssocID="{B8C1704C-D74A-47B1-B34D-B53A5D1F0BA2}" presName="arrowAndChildren" presStyleCnt="0"/>
      <dgm:spPr/>
    </dgm:pt>
    <dgm:pt modelId="{CDEF5896-D17F-418F-A0EC-2EF9CDD5CCE6}" type="pres">
      <dgm:prSet presAssocID="{B8C1704C-D74A-47B1-B34D-B53A5D1F0BA2}" presName="parentTextArrow" presStyleLbl="node1" presStyleIdx="0" presStyleCnt="0"/>
      <dgm:spPr/>
    </dgm:pt>
    <dgm:pt modelId="{BE6493BD-F680-4809-8FC5-D80970E5D698}" type="pres">
      <dgm:prSet presAssocID="{B8C1704C-D74A-47B1-B34D-B53A5D1F0BA2}" presName="arrow" presStyleLbl="alignNode1" presStyleIdx="4" presStyleCnt="5"/>
      <dgm:spPr/>
    </dgm:pt>
    <dgm:pt modelId="{B5D773F1-CFA6-4C69-B888-00043A4C54FF}" type="pres">
      <dgm:prSet presAssocID="{B8C1704C-D74A-47B1-B34D-B53A5D1F0BA2}" presName="descendantArrow" presStyleLbl="bgAccFollowNode1" presStyleIdx="4" presStyleCnt="5"/>
      <dgm:spPr/>
    </dgm:pt>
  </dgm:ptLst>
  <dgm:cxnLst>
    <dgm:cxn modelId="{5AC50A08-A094-4C1A-9F50-AAA1607E393C}" srcId="{F9B4AEB8-8B7E-4764-9936-0A59ACEACF6A}" destId="{E97F0F86-74C8-4533-955D-DE8D449FB6E5}" srcOrd="4" destOrd="0" parTransId="{39E5A2DD-417E-4F1B-B515-428E1325ED15}" sibTransId="{DA10F207-C285-40FC-A18F-95C2950B5981}"/>
    <dgm:cxn modelId="{C9C3FD0B-21AD-4FC3-855B-F059593C88AE}" type="presOf" srcId="{D7EFFC5E-1819-4382-9B8B-ABEB0CB219AD}" destId="{E62B655B-07E1-4E7E-857F-507C1EAF617C}" srcOrd="0" destOrd="0" presId="urn:microsoft.com/office/officeart/2016/7/layout/VerticalDownArrowProcess"/>
    <dgm:cxn modelId="{F1028F1D-E864-49B0-89A0-DC7822124D04}" srcId="{E97F0F86-74C8-4533-955D-DE8D449FB6E5}" destId="{6366AA14-2F35-46EB-A946-EDFF507CDC0D}" srcOrd="0" destOrd="0" parTransId="{05F08426-74BA-496E-86B4-E208B1158EC1}" sibTransId="{9D8F9FDC-8709-4590-8AF1-9B15AEE18CB1}"/>
    <dgm:cxn modelId="{28723D1E-AE4A-42F4-9A5E-574B05CE446A}" type="presOf" srcId="{8121A30B-422F-4E80-8B0E-7AB349D612E9}" destId="{163A7EDE-AD6B-4799-82CB-85C62AC20DB1}" srcOrd="0" destOrd="0" presId="urn:microsoft.com/office/officeart/2016/7/layout/VerticalDownArrowProcess"/>
    <dgm:cxn modelId="{52DF7133-7255-4A36-9978-C87B16E80510}" type="presOf" srcId="{B8C1704C-D74A-47B1-B34D-B53A5D1F0BA2}" destId="{BE6493BD-F680-4809-8FC5-D80970E5D698}" srcOrd="1" destOrd="0" presId="urn:microsoft.com/office/officeart/2016/7/layout/VerticalDownArrowProcess"/>
    <dgm:cxn modelId="{A4311F39-B481-4F68-8368-1CDC7EAC6941}" srcId="{8121A30B-422F-4E80-8B0E-7AB349D612E9}" destId="{8243548D-70A0-4ECE-9DEF-5958BD533FE6}" srcOrd="0" destOrd="0" parTransId="{3771720B-6EB3-469C-9132-1AF0D3644B7E}" sibTransId="{5B9BEE2F-6BAC-4D49-953E-D082879A480F}"/>
    <dgm:cxn modelId="{9EBBCF39-0066-482A-A6EA-DD738677AAC8}" srcId="{F9B4AEB8-8B7E-4764-9936-0A59ACEACF6A}" destId="{8121A30B-422F-4E80-8B0E-7AB349D612E9}" srcOrd="2" destOrd="0" parTransId="{3F1A4511-B874-4FEA-9E28-591448F8EA88}" sibTransId="{C1EB11FF-8BEE-4C04-B501-207BBCC4A153}"/>
    <dgm:cxn modelId="{8851763D-34A1-40B2-9145-9A3748C969A0}" type="presOf" srcId="{B8C1704C-D74A-47B1-B34D-B53A5D1F0BA2}" destId="{CDEF5896-D17F-418F-A0EC-2EF9CDD5CCE6}" srcOrd="0" destOrd="0" presId="urn:microsoft.com/office/officeart/2016/7/layout/VerticalDownArrowProcess"/>
    <dgm:cxn modelId="{E800863D-FE63-4E4A-8A8A-3116DB8C1ADA}" srcId="{F9B4AEB8-8B7E-4764-9936-0A59ACEACF6A}" destId="{74A7F9E2-3772-4FB3-90FE-BE179380727A}" srcOrd="3" destOrd="0" parTransId="{3BECE000-8DC3-473E-B890-3109374981DB}" sibTransId="{9B3E2AC7-ADC7-46D2-8864-DC9B57B72738}"/>
    <dgm:cxn modelId="{D1F0763F-1BED-40A2-A4C3-A350AACCF9EF}" type="presOf" srcId="{CD897890-ED41-4070-8D16-9F773D33F493}" destId="{B5D773F1-CFA6-4C69-B888-00043A4C54FF}" srcOrd="0" destOrd="0" presId="urn:microsoft.com/office/officeart/2016/7/layout/VerticalDownArrowProcess"/>
    <dgm:cxn modelId="{42789A43-7636-4310-975F-3582CB015D62}" type="presOf" srcId="{8243548D-70A0-4ECE-9DEF-5958BD533FE6}" destId="{C588CEF0-5132-4577-807F-5B7072A66AF5}" srcOrd="0" destOrd="0" presId="urn:microsoft.com/office/officeart/2016/7/layout/VerticalDownArrowProcess"/>
    <dgm:cxn modelId="{665AA044-6EDF-473A-AF62-97A624CE2C24}" type="presOf" srcId="{C5C18E2F-D08E-44FE-A63E-01B78D72E265}" destId="{40A82A0B-8C36-4E0A-8DA9-ADD47DF7B614}" srcOrd="1" destOrd="0" presId="urn:microsoft.com/office/officeart/2016/7/layout/VerticalDownArrowProcess"/>
    <dgm:cxn modelId="{BCB62E72-0924-4DC6-AF7A-2331936570DB}" srcId="{F9B4AEB8-8B7E-4764-9936-0A59ACEACF6A}" destId="{B8C1704C-D74A-47B1-B34D-B53A5D1F0BA2}" srcOrd="0" destOrd="0" parTransId="{13D1FF50-5863-4BF2-B5BB-157B03DCD266}" sibTransId="{99ADE71C-7263-4D8A-AE3F-5CCF36621DDE}"/>
    <dgm:cxn modelId="{2689A476-D459-4F53-8888-583CEE28A475}" srcId="{F9B4AEB8-8B7E-4764-9936-0A59ACEACF6A}" destId="{C5C18E2F-D08E-44FE-A63E-01B78D72E265}" srcOrd="1" destOrd="0" parTransId="{93F5CFEB-1222-4AA1-9254-1600E4E6869B}" sibTransId="{41755445-07A3-4F28-8093-E45BCC7018B5}"/>
    <dgm:cxn modelId="{F384C47B-DA90-444D-B3C6-422DE260039A}" type="presOf" srcId="{6366AA14-2F35-46EB-A946-EDFF507CDC0D}" destId="{0E92B103-D9F6-4E67-8BFC-14F574769843}" srcOrd="0" destOrd="0" presId="urn:microsoft.com/office/officeart/2016/7/layout/VerticalDownArrowProcess"/>
    <dgm:cxn modelId="{BA85417C-407A-42DF-A553-55D37DE60E32}" type="presOf" srcId="{74A7F9E2-3772-4FB3-90FE-BE179380727A}" destId="{491705C9-8D81-40A1-9356-3A3CD3B8B0DA}" srcOrd="1" destOrd="0" presId="urn:microsoft.com/office/officeart/2016/7/layout/VerticalDownArrowProcess"/>
    <dgm:cxn modelId="{028FF68F-D324-44E8-A655-004FEB3E20F6}" type="presOf" srcId="{88D38292-6D71-4E22-8171-DB6033D377B8}" destId="{0A383F67-9A1C-4DB0-93AC-B990918B4E6C}" srcOrd="0" destOrd="0" presId="urn:microsoft.com/office/officeart/2016/7/layout/VerticalDownArrowProcess"/>
    <dgm:cxn modelId="{4D994EA7-E802-439D-A22F-6EA94EABDA73}" srcId="{C5C18E2F-D08E-44FE-A63E-01B78D72E265}" destId="{88D38292-6D71-4E22-8171-DB6033D377B8}" srcOrd="0" destOrd="0" parTransId="{CC8A772A-F65B-436F-8C44-FFC021E229E4}" sibTransId="{8C0BBD48-8CA7-435D-92C0-70C8A63B2A1E}"/>
    <dgm:cxn modelId="{3C8FE8AE-F938-4A9F-98A7-686CFF4CB245}" type="presOf" srcId="{8121A30B-422F-4E80-8B0E-7AB349D612E9}" destId="{C685088E-26ED-4031-929B-FBDF2D3AC225}" srcOrd="1" destOrd="0" presId="urn:microsoft.com/office/officeart/2016/7/layout/VerticalDownArrowProcess"/>
    <dgm:cxn modelId="{AF7D0EDC-C48D-4311-B74D-FE83B016AA8C}" srcId="{B8C1704C-D74A-47B1-B34D-B53A5D1F0BA2}" destId="{CD897890-ED41-4070-8D16-9F773D33F493}" srcOrd="0" destOrd="0" parTransId="{B1FE93BB-145D-4152-A9BB-C887DA11BB29}" sibTransId="{BE87906E-FF27-455F-B5F1-ABA1AA940BE6}"/>
    <dgm:cxn modelId="{841469E3-D016-4733-87E0-7785EEF25EDA}" type="presOf" srcId="{C5C18E2F-D08E-44FE-A63E-01B78D72E265}" destId="{57B755EA-DC95-4E43-8737-2A5511FBD891}" srcOrd="0" destOrd="0" presId="urn:microsoft.com/office/officeart/2016/7/layout/VerticalDownArrowProcess"/>
    <dgm:cxn modelId="{A73675EE-A59A-4380-AFFD-5D6A3954ECC7}" srcId="{74A7F9E2-3772-4FB3-90FE-BE179380727A}" destId="{D7EFFC5E-1819-4382-9B8B-ABEB0CB219AD}" srcOrd="0" destOrd="0" parTransId="{21C8C798-274E-4462-9A74-7E86938CDBF4}" sibTransId="{FB26045A-8D08-4214-A170-ACCF9F931696}"/>
    <dgm:cxn modelId="{8F0C25EF-5263-48DC-BF42-D34E82A51E3A}" type="presOf" srcId="{E97F0F86-74C8-4533-955D-DE8D449FB6E5}" destId="{07B3329B-2672-4D59-B56A-CDCE1B680E44}" srcOrd="0" destOrd="0" presId="urn:microsoft.com/office/officeart/2016/7/layout/VerticalDownArrowProcess"/>
    <dgm:cxn modelId="{3EC9B0F1-15DA-4473-BAEB-9FE22E899FF0}" type="presOf" srcId="{74A7F9E2-3772-4FB3-90FE-BE179380727A}" destId="{BCECB306-AB86-46A7-8446-48646CBDE315}" srcOrd="0" destOrd="0" presId="urn:microsoft.com/office/officeart/2016/7/layout/VerticalDownArrowProcess"/>
    <dgm:cxn modelId="{A606F9F1-B54B-46A1-95F1-18A4D86DD45A}" type="presOf" srcId="{F9B4AEB8-8B7E-4764-9936-0A59ACEACF6A}" destId="{195C098A-C3AB-4695-A27D-93F31E84DDA5}" srcOrd="0" destOrd="0" presId="urn:microsoft.com/office/officeart/2016/7/layout/VerticalDownArrowProcess"/>
    <dgm:cxn modelId="{CB889EA9-6AAD-4117-84E4-5C7F540C0E6F}" type="presParOf" srcId="{195C098A-C3AB-4695-A27D-93F31E84DDA5}" destId="{C663CBD2-B6AE-4A13-8068-C616F87E11E8}" srcOrd="0" destOrd="0" presId="urn:microsoft.com/office/officeart/2016/7/layout/VerticalDownArrowProcess"/>
    <dgm:cxn modelId="{182EF7B7-3A3C-4B40-ADCA-C5C8D2C04FCF}" type="presParOf" srcId="{C663CBD2-B6AE-4A13-8068-C616F87E11E8}" destId="{07B3329B-2672-4D59-B56A-CDCE1B680E44}" srcOrd="0" destOrd="0" presId="urn:microsoft.com/office/officeart/2016/7/layout/VerticalDownArrowProcess"/>
    <dgm:cxn modelId="{88D13DF5-5311-428C-B20D-D176504FFC13}" type="presParOf" srcId="{C663CBD2-B6AE-4A13-8068-C616F87E11E8}" destId="{0E92B103-D9F6-4E67-8BFC-14F574769843}" srcOrd="1" destOrd="0" presId="urn:microsoft.com/office/officeart/2016/7/layout/VerticalDownArrowProcess"/>
    <dgm:cxn modelId="{9CFD2CB3-EC9A-4921-A91E-F702041BF311}" type="presParOf" srcId="{195C098A-C3AB-4695-A27D-93F31E84DDA5}" destId="{AE851C9E-F970-419A-B435-EBD3436C4355}" srcOrd="1" destOrd="0" presId="urn:microsoft.com/office/officeart/2016/7/layout/VerticalDownArrowProcess"/>
    <dgm:cxn modelId="{A19CAF84-CEC0-4CFB-8694-8FFA708B395F}" type="presParOf" srcId="{195C098A-C3AB-4695-A27D-93F31E84DDA5}" destId="{C87C01AE-6F7D-4D33-9ABC-E009EC8513A2}" srcOrd="2" destOrd="0" presId="urn:microsoft.com/office/officeart/2016/7/layout/VerticalDownArrowProcess"/>
    <dgm:cxn modelId="{7F268BF5-04F9-4468-85A0-772129F8171D}" type="presParOf" srcId="{C87C01AE-6F7D-4D33-9ABC-E009EC8513A2}" destId="{BCECB306-AB86-46A7-8446-48646CBDE315}" srcOrd="0" destOrd="0" presId="urn:microsoft.com/office/officeart/2016/7/layout/VerticalDownArrowProcess"/>
    <dgm:cxn modelId="{A45C9E97-C371-4D74-B134-306097E5AF6B}" type="presParOf" srcId="{C87C01AE-6F7D-4D33-9ABC-E009EC8513A2}" destId="{491705C9-8D81-40A1-9356-3A3CD3B8B0DA}" srcOrd="1" destOrd="0" presId="urn:microsoft.com/office/officeart/2016/7/layout/VerticalDownArrowProcess"/>
    <dgm:cxn modelId="{C7E06DE5-B062-4BC1-A30D-522327428847}" type="presParOf" srcId="{C87C01AE-6F7D-4D33-9ABC-E009EC8513A2}" destId="{E62B655B-07E1-4E7E-857F-507C1EAF617C}" srcOrd="2" destOrd="0" presId="urn:microsoft.com/office/officeart/2016/7/layout/VerticalDownArrowProcess"/>
    <dgm:cxn modelId="{0B34BCF1-E291-4516-A28F-39112ECDD4FE}" type="presParOf" srcId="{195C098A-C3AB-4695-A27D-93F31E84DDA5}" destId="{7CCFC70F-FA2E-4AF8-B74F-B3C7FBA76019}" srcOrd="3" destOrd="0" presId="urn:microsoft.com/office/officeart/2016/7/layout/VerticalDownArrowProcess"/>
    <dgm:cxn modelId="{E0F23629-DA4D-4647-9FDC-4716D1001AA6}" type="presParOf" srcId="{195C098A-C3AB-4695-A27D-93F31E84DDA5}" destId="{54551954-E7AE-4F7E-ABEE-AA97832B31F1}" srcOrd="4" destOrd="0" presId="urn:microsoft.com/office/officeart/2016/7/layout/VerticalDownArrowProcess"/>
    <dgm:cxn modelId="{5D5C0874-2874-451B-972B-ACADC9F42D16}" type="presParOf" srcId="{54551954-E7AE-4F7E-ABEE-AA97832B31F1}" destId="{163A7EDE-AD6B-4799-82CB-85C62AC20DB1}" srcOrd="0" destOrd="0" presId="urn:microsoft.com/office/officeart/2016/7/layout/VerticalDownArrowProcess"/>
    <dgm:cxn modelId="{E36AA7AE-5A4B-4930-A560-9979E5F4245C}" type="presParOf" srcId="{54551954-E7AE-4F7E-ABEE-AA97832B31F1}" destId="{C685088E-26ED-4031-929B-FBDF2D3AC225}" srcOrd="1" destOrd="0" presId="urn:microsoft.com/office/officeart/2016/7/layout/VerticalDownArrowProcess"/>
    <dgm:cxn modelId="{1DFB3B5D-9382-4CA2-8FC3-3A9DC2998ED0}" type="presParOf" srcId="{54551954-E7AE-4F7E-ABEE-AA97832B31F1}" destId="{C588CEF0-5132-4577-807F-5B7072A66AF5}" srcOrd="2" destOrd="0" presId="urn:microsoft.com/office/officeart/2016/7/layout/VerticalDownArrowProcess"/>
    <dgm:cxn modelId="{6FA22F92-2FCE-4AE3-998C-F35568E3CA5E}" type="presParOf" srcId="{195C098A-C3AB-4695-A27D-93F31E84DDA5}" destId="{F6784B2C-EF53-48A2-8458-365CFC6BDA89}" srcOrd="5" destOrd="0" presId="urn:microsoft.com/office/officeart/2016/7/layout/VerticalDownArrowProcess"/>
    <dgm:cxn modelId="{F45E664D-9715-4ECF-9D7F-AB568E35188C}" type="presParOf" srcId="{195C098A-C3AB-4695-A27D-93F31E84DDA5}" destId="{72AC3940-D7DD-44E9-A2B7-760C4330204A}" srcOrd="6" destOrd="0" presId="urn:microsoft.com/office/officeart/2016/7/layout/VerticalDownArrowProcess"/>
    <dgm:cxn modelId="{78B3E258-6DAF-42F7-8D7A-32E5743B6248}" type="presParOf" srcId="{72AC3940-D7DD-44E9-A2B7-760C4330204A}" destId="{57B755EA-DC95-4E43-8737-2A5511FBD891}" srcOrd="0" destOrd="0" presId="urn:microsoft.com/office/officeart/2016/7/layout/VerticalDownArrowProcess"/>
    <dgm:cxn modelId="{8AE15017-4FD7-4CAD-8ACB-906DAED82EBD}" type="presParOf" srcId="{72AC3940-D7DD-44E9-A2B7-760C4330204A}" destId="{40A82A0B-8C36-4E0A-8DA9-ADD47DF7B614}" srcOrd="1" destOrd="0" presId="urn:microsoft.com/office/officeart/2016/7/layout/VerticalDownArrowProcess"/>
    <dgm:cxn modelId="{3A879BEF-2248-4D8D-ADD4-9B60B93BE655}" type="presParOf" srcId="{72AC3940-D7DD-44E9-A2B7-760C4330204A}" destId="{0A383F67-9A1C-4DB0-93AC-B990918B4E6C}" srcOrd="2" destOrd="0" presId="urn:microsoft.com/office/officeart/2016/7/layout/VerticalDownArrowProcess"/>
    <dgm:cxn modelId="{65FEABBD-2786-43ED-878E-61C7BD0EAB63}" type="presParOf" srcId="{195C098A-C3AB-4695-A27D-93F31E84DDA5}" destId="{5928E68D-7BCD-4764-B9BB-C8C4F17FC4E1}" srcOrd="7" destOrd="0" presId="urn:microsoft.com/office/officeart/2016/7/layout/VerticalDownArrowProcess"/>
    <dgm:cxn modelId="{E25C430A-0308-4451-8E39-E6347B3B2424}" type="presParOf" srcId="{195C098A-C3AB-4695-A27D-93F31E84DDA5}" destId="{0BE7D596-C5D2-4F02-BE5D-F983FFA1E829}" srcOrd="8" destOrd="0" presId="urn:microsoft.com/office/officeart/2016/7/layout/VerticalDownArrowProcess"/>
    <dgm:cxn modelId="{C0701FF6-B156-4C9F-887B-C8D75784D2CE}" type="presParOf" srcId="{0BE7D596-C5D2-4F02-BE5D-F983FFA1E829}" destId="{CDEF5896-D17F-418F-A0EC-2EF9CDD5CCE6}" srcOrd="0" destOrd="0" presId="urn:microsoft.com/office/officeart/2016/7/layout/VerticalDownArrowProcess"/>
    <dgm:cxn modelId="{65231E0A-6B0D-48A5-B3D2-3523122973D4}" type="presParOf" srcId="{0BE7D596-C5D2-4F02-BE5D-F983FFA1E829}" destId="{BE6493BD-F680-4809-8FC5-D80970E5D698}" srcOrd="1" destOrd="0" presId="urn:microsoft.com/office/officeart/2016/7/layout/VerticalDownArrowProcess"/>
    <dgm:cxn modelId="{9E03903A-17FE-44BE-B1B8-A9BC30A92349}" type="presParOf" srcId="{0BE7D596-C5D2-4F02-BE5D-F983FFA1E829}" destId="{B5D773F1-CFA6-4C69-B888-00043A4C54F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72FBF0-1E8F-4719-8520-EC7343B64D8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B180AA8-9213-453A-9209-B6B2B7420842}">
      <dgm:prSet/>
      <dgm:spPr/>
      <dgm:t>
        <a:bodyPr/>
        <a:lstStyle/>
        <a:p>
          <a:r>
            <a:rPr lang="en-US"/>
            <a:t>Infrastructure to be provisioned via Cloudformation</a:t>
          </a:r>
        </a:p>
      </dgm:t>
    </dgm:pt>
    <dgm:pt modelId="{93CA75E5-480C-43BC-B0D0-94186BF897FF}" type="parTrans" cxnId="{01513F50-5080-47EB-B661-DF5C31A6740F}">
      <dgm:prSet/>
      <dgm:spPr/>
      <dgm:t>
        <a:bodyPr/>
        <a:lstStyle/>
        <a:p>
          <a:endParaRPr lang="en-US"/>
        </a:p>
      </dgm:t>
    </dgm:pt>
    <dgm:pt modelId="{9E1256DF-57A8-4E86-B787-D345DE1B3DC0}" type="sibTrans" cxnId="{01513F50-5080-47EB-B661-DF5C31A6740F}">
      <dgm:prSet/>
      <dgm:spPr/>
      <dgm:t>
        <a:bodyPr/>
        <a:lstStyle/>
        <a:p>
          <a:endParaRPr lang="en-US"/>
        </a:p>
      </dgm:t>
    </dgm:pt>
    <dgm:pt modelId="{DAD7B280-4D0B-440C-997C-E0AA4B50221C}">
      <dgm:prSet/>
      <dgm:spPr/>
      <dgm:t>
        <a:bodyPr/>
        <a:lstStyle/>
        <a:p>
          <a:r>
            <a:rPr lang="en-US"/>
            <a:t>Jenkins Server to be created and Configured from scratch. </a:t>
          </a:r>
        </a:p>
      </dgm:t>
    </dgm:pt>
    <dgm:pt modelId="{8ED0B75A-4F23-49F5-9E1A-BD570F44B456}" type="parTrans" cxnId="{9465B37B-BCB0-41C3-AB9D-E71A2D3EE1C9}">
      <dgm:prSet/>
      <dgm:spPr/>
      <dgm:t>
        <a:bodyPr/>
        <a:lstStyle/>
        <a:p>
          <a:endParaRPr lang="en-US"/>
        </a:p>
      </dgm:t>
    </dgm:pt>
    <dgm:pt modelId="{D5521B5B-29C1-4B82-ACC7-ADB54911CF50}" type="sibTrans" cxnId="{9465B37B-BCB0-41C3-AB9D-E71A2D3EE1C9}">
      <dgm:prSet/>
      <dgm:spPr/>
      <dgm:t>
        <a:bodyPr/>
        <a:lstStyle/>
        <a:p>
          <a:endParaRPr lang="en-US"/>
        </a:p>
      </dgm:t>
    </dgm:pt>
    <dgm:pt modelId="{6C1D1B39-1CDE-4475-A68F-50F4835D01C0}">
      <dgm:prSet/>
      <dgm:spPr/>
      <dgm:t>
        <a:bodyPr/>
        <a:lstStyle/>
        <a:p>
          <a:r>
            <a:rPr lang="en-US"/>
            <a:t>Demo App should connect to a DB and serve the user information available in the user table. </a:t>
          </a:r>
        </a:p>
      </dgm:t>
    </dgm:pt>
    <dgm:pt modelId="{867583D5-5C18-4B04-BDFA-6C83A443489F}" type="parTrans" cxnId="{D0FEC5D6-962F-4DB0-9A53-5C20C022C775}">
      <dgm:prSet/>
      <dgm:spPr/>
      <dgm:t>
        <a:bodyPr/>
        <a:lstStyle/>
        <a:p>
          <a:endParaRPr lang="en-US"/>
        </a:p>
      </dgm:t>
    </dgm:pt>
    <dgm:pt modelId="{BE5C14D1-65F8-4D5E-B83B-AA02E5AAE47F}" type="sibTrans" cxnId="{D0FEC5D6-962F-4DB0-9A53-5C20C022C775}">
      <dgm:prSet/>
      <dgm:spPr/>
      <dgm:t>
        <a:bodyPr/>
        <a:lstStyle/>
        <a:p>
          <a:endParaRPr lang="en-US"/>
        </a:p>
      </dgm:t>
    </dgm:pt>
    <dgm:pt modelId="{45FD5B67-0315-494F-B895-7FA632A8B301}" type="pres">
      <dgm:prSet presAssocID="{9372FBF0-1E8F-4719-8520-EC7343B64D8F}" presName="root" presStyleCnt="0">
        <dgm:presLayoutVars>
          <dgm:dir/>
          <dgm:resizeHandles val="exact"/>
        </dgm:presLayoutVars>
      </dgm:prSet>
      <dgm:spPr/>
    </dgm:pt>
    <dgm:pt modelId="{F7C940A0-1BD5-4CD6-A820-1CDE1611403E}" type="pres">
      <dgm:prSet presAssocID="{CB180AA8-9213-453A-9209-B6B2B7420842}" presName="compNode" presStyleCnt="0"/>
      <dgm:spPr/>
    </dgm:pt>
    <dgm:pt modelId="{39931984-C895-49FC-B8CD-DA708BB09C1A}" type="pres">
      <dgm:prSet presAssocID="{CB180AA8-9213-453A-9209-B6B2B74208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0893223-720F-46B9-972B-5B730CABD537}" type="pres">
      <dgm:prSet presAssocID="{CB180AA8-9213-453A-9209-B6B2B7420842}" presName="spaceRect" presStyleCnt="0"/>
      <dgm:spPr/>
    </dgm:pt>
    <dgm:pt modelId="{ABFB37C1-5CC2-49B8-9B43-43F75CAC0580}" type="pres">
      <dgm:prSet presAssocID="{CB180AA8-9213-453A-9209-B6B2B7420842}" presName="textRect" presStyleLbl="revTx" presStyleIdx="0" presStyleCnt="3">
        <dgm:presLayoutVars>
          <dgm:chMax val="1"/>
          <dgm:chPref val="1"/>
        </dgm:presLayoutVars>
      </dgm:prSet>
      <dgm:spPr/>
    </dgm:pt>
    <dgm:pt modelId="{DF19B659-B139-4D1E-B6E0-2A76B7CF6092}" type="pres">
      <dgm:prSet presAssocID="{9E1256DF-57A8-4E86-B787-D345DE1B3DC0}" presName="sibTrans" presStyleCnt="0"/>
      <dgm:spPr/>
    </dgm:pt>
    <dgm:pt modelId="{1ED57F64-2348-4EF2-8325-0115DE54F5BA}" type="pres">
      <dgm:prSet presAssocID="{DAD7B280-4D0B-440C-997C-E0AA4B50221C}" presName="compNode" presStyleCnt="0"/>
      <dgm:spPr/>
    </dgm:pt>
    <dgm:pt modelId="{C02D8FB2-9D0A-4C37-990A-EC8BDF5B8A4C}" type="pres">
      <dgm:prSet presAssocID="{DAD7B280-4D0B-440C-997C-E0AA4B5022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5DFD520-36D2-4FCA-A958-43BAD364BD12}" type="pres">
      <dgm:prSet presAssocID="{DAD7B280-4D0B-440C-997C-E0AA4B50221C}" presName="spaceRect" presStyleCnt="0"/>
      <dgm:spPr/>
    </dgm:pt>
    <dgm:pt modelId="{F872642F-F998-402B-BC9E-5AEEBC5D6A68}" type="pres">
      <dgm:prSet presAssocID="{DAD7B280-4D0B-440C-997C-E0AA4B50221C}" presName="textRect" presStyleLbl="revTx" presStyleIdx="1" presStyleCnt="3">
        <dgm:presLayoutVars>
          <dgm:chMax val="1"/>
          <dgm:chPref val="1"/>
        </dgm:presLayoutVars>
      </dgm:prSet>
      <dgm:spPr/>
    </dgm:pt>
    <dgm:pt modelId="{7268C6CD-FB37-4B40-BF92-BA457112FEA6}" type="pres">
      <dgm:prSet presAssocID="{D5521B5B-29C1-4B82-ACC7-ADB54911CF50}" presName="sibTrans" presStyleCnt="0"/>
      <dgm:spPr/>
    </dgm:pt>
    <dgm:pt modelId="{D5945629-2B18-4E94-A8DD-8B8B9CF2D062}" type="pres">
      <dgm:prSet presAssocID="{6C1D1B39-1CDE-4475-A68F-50F4835D01C0}" presName="compNode" presStyleCnt="0"/>
      <dgm:spPr/>
    </dgm:pt>
    <dgm:pt modelId="{8F51A4ED-61F8-40AE-92AE-DEE972CBBEED}" type="pres">
      <dgm:prSet presAssocID="{6C1D1B39-1CDE-4475-A68F-50F4835D01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539C4D4-F46F-4112-A538-A8B49B3D579D}" type="pres">
      <dgm:prSet presAssocID="{6C1D1B39-1CDE-4475-A68F-50F4835D01C0}" presName="spaceRect" presStyleCnt="0"/>
      <dgm:spPr/>
    </dgm:pt>
    <dgm:pt modelId="{026D4AF5-9DD1-4928-9D70-6BF0444BE012}" type="pres">
      <dgm:prSet presAssocID="{6C1D1B39-1CDE-4475-A68F-50F4835D01C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953528-E2EF-46DB-A63E-4286D746BFBD}" type="presOf" srcId="{6C1D1B39-1CDE-4475-A68F-50F4835D01C0}" destId="{026D4AF5-9DD1-4928-9D70-6BF0444BE012}" srcOrd="0" destOrd="0" presId="urn:microsoft.com/office/officeart/2018/2/layout/IconLabelList"/>
    <dgm:cxn modelId="{63F6B434-7350-4288-ACDF-B01538508E16}" type="presOf" srcId="{9372FBF0-1E8F-4719-8520-EC7343B64D8F}" destId="{45FD5B67-0315-494F-B895-7FA632A8B301}" srcOrd="0" destOrd="0" presId="urn:microsoft.com/office/officeart/2018/2/layout/IconLabelList"/>
    <dgm:cxn modelId="{01513F50-5080-47EB-B661-DF5C31A6740F}" srcId="{9372FBF0-1E8F-4719-8520-EC7343B64D8F}" destId="{CB180AA8-9213-453A-9209-B6B2B7420842}" srcOrd="0" destOrd="0" parTransId="{93CA75E5-480C-43BC-B0D0-94186BF897FF}" sibTransId="{9E1256DF-57A8-4E86-B787-D345DE1B3DC0}"/>
    <dgm:cxn modelId="{9465B37B-BCB0-41C3-AB9D-E71A2D3EE1C9}" srcId="{9372FBF0-1E8F-4719-8520-EC7343B64D8F}" destId="{DAD7B280-4D0B-440C-997C-E0AA4B50221C}" srcOrd="1" destOrd="0" parTransId="{8ED0B75A-4F23-49F5-9E1A-BD570F44B456}" sibTransId="{D5521B5B-29C1-4B82-ACC7-ADB54911CF50}"/>
    <dgm:cxn modelId="{9987E188-4872-45C1-9746-32D7417B8731}" type="presOf" srcId="{DAD7B280-4D0B-440C-997C-E0AA4B50221C}" destId="{F872642F-F998-402B-BC9E-5AEEBC5D6A68}" srcOrd="0" destOrd="0" presId="urn:microsoft.com/office/officeart/2018/2/layout/IconLabelList"/>
    <dgm:cxn modelId="{C6CA90BD-5500-400C-A9D0-C134D678B03B}" type="presOf" srcId="{CB180AA8-9213-453A-9209-B6B2B7420842}" destId="{ABFB37C1-5CC2-49B8-9B43-43F75CAC0580}" srcOrd="0" destOrd="0" presId="urn:microsoft.com/office/officeart/2018/2/layout/IconLabelList"/>
    <dgm:cxn modelId="{D0FEC5D6-962F-4DB0-9A53-5C20C022C775}" srcId="{9372FBF0-1E8F-4719-8520-EC7343B64D8F}" destId="{6C1D1B39-1CDE-4475-A68F-50F4835D01C0}" srcOrd="2" destOrd="0" parTransId="{867583D5-5C18-4B04-BDFA-6C83A443489F}" sibTransId="{BE5C14D1-65F8-4D5E-B83B-AA02E5AAE47F}"/>
    <dgm:cxn modelId="{252F8D27-7DF5-4223-86E4-CACC83A54A3D}" type="presParOf" srcId="{45FD5B67-0315-494F-B895-7FA632A8B301}" destId="{F7C940A0-1BD5-4CD6-A820-1CDE1611403E}" srcOrd="0" destOrd="0" presId="urn:microsoft.com/office/officeart/2018/2/layout/IconLabelList"/>
    <dgm:cxn modelId="{A7B97145-7C96-489B-ABA7-098F346D08D0}" type="presParOf" srcId="{F7C940A0-1BD5-4CD6-A820-1CDE1611403E}" destId="{39931984-C895-49FC-B8CD-DA708BB09C1A}" srcOrd="0" destOrd="0" presId="urn:microsoft.com/office/officeart/2018/2/layout/IconLabelList"/>
    <dgm:cxn modelId="{F735532A-B00F-4B22-8383-E2B5BD267EE1}" type="presParOf" srcId="{F7C940A0-1BD5-4CD6-A820-1CDE1611403E}" destId="{F0893223-720F-46B9-972B-5B730CABD537}" srcOrd="1" destOrd="0" presId="urn:microsoft.com/office/officeart/2018/2/layout/IconLabelList"/>
    <dgm:cxn modelId="{09D923DE-11EF-4FEF-8B82-67D452752DBB}" type="presParOf" srcId="{F7C940A0-1BD5-4CD6-A820-1CDE1611403E}" destId="{ABFB37C1-5CC2-49B8-9B43-43F75CAC0580}" srcOrd="2" destOrd="0" presId="urn:microsoft.com/office/officeart/2018/2/layout/IconLabelList"/>
    <dgm:cxn modelId="{B40154B2-170C-49F5-8016-F30F7B40C04A}" type="presParOf" srcId="{45FD5B67-0315-494F-B895-7FA632A8B301}" destId="{DF19B659-B139-4D1E-B6E0-2A76B7CF6092}" srcOrd="1" destOrd="0" presId="urn:microsoft.com/office/officeart/2018/2/layout/IconLabelList"/>
    <dgm:cxn modelId="{1A6151D6-74CC-4869-AE34-5D530438325A}" type="presParOf" srcId="{45FD5B67-0315-494F-B895-7FA632A8B301}" destId="{1ED57F64-2348-4EF2-8325-0115DE54F5BA}" srcOrd="2" destOrd="0" presId="urn:microsoft.com/office/officeart/2018/2/layout/IconLabelList"/>
    <dgm:cxn modelId="{5012E4E8-109E-4A66-9329-9F07FF632EB3}" type="presParOf" srcId="{1ED57F64-2348-4EF2-8325-0115DE54F5BA}" destId="{C02D8FB2-9D0A-4C37-990A-EC8BDF5B8A4C}" srcOrd="0" destOrd="0" presId="urn:microsoft.com/office/officeart/2018/2/layout/IconLabelList"/>
    <dgm:cxn modelId="{C82E5623-3FCE-4A82-A912-F5339A8DD68A}" type="presParOf" srcId="{1ED57F64-2348-4EF2-8325-0115DE54F5BA}" destId="{E5DFD520-36D2-4FCA-A958-43BAD364BD12}" srcOrd="1" destOrd="0" presId="urn:microsoft.com/office/officeart/2018/2/layout/IconLabelList"/>
    <dgm:cxn modelId="{F7AE933A-70F0-434B-9083-FCAC94C43F14}" type="presParOf" srcId="{1ED57F64-2348-4EF2-8325-0115DE54F5BA}" destId="{F872642F-F998-402B-BC9E-5AEEBC5D6A68}" srcOrd="2" destOrd="0" presId="urn:microsoft.com/office/officeart/2018/2/layout/IconLabelList"/>
    <dgm:cxn modelId="{23B99DEB-DC20-4AC0-814C-DB79B09342CA}" type="presParOf" srcId="{45FD5B67-0315-494F-B895-7FA632A8B301}" destId="{7268C6CD-FB37-4B40-BF92-BA457112FEA6}" srcOrd="3" destOrd="0" presId="urn:microsoft.com/office/officeart/2018/2/layout/IconLabelList"/>
    <dgm:cxn modelId="{05047D40-0A02-4BAC-91EE-9211F01A924D}" type="presParOf" srcId="{45FD5B67-0315-494F-B895-7FA632A8B301}" destId="{D5945629-2B18-4E94-A8DD-8B8B9CF2D062}" srcOrd="4" destOrd="0" presId="urn:microsoft.com/office/officeart/2018/2/layout/IconLabelList"/>
    <dgm:cxn modelId="{4CCF7C42-2A58-4E99-A442-9EDE60E3A8BF}" type="presParOf" srcId="{D5945629-2B18-4E94-A8DD-8B8B9CF2D062}" destId="{8F51A4ED-61F8-40AE-92AE-DEE972CBBEED}" srcOrd="0" destOrd="0" presId="urn:microsoft.com/office/officeart/2018/2/layout/IconLabelList"/>
    <dgm:cxn modelId="{D1C33380-3972-4394-957E-CBAE3FCFC52A}" type="presParOf" srcId="{D5945629-2B18-4E94-A8DD-8B8B9CF2D062}" destId="{7539C4D4-F46F-4112-A538-A8B49B3D579D}" srcOrd="1" destOrd="0" presId="urn:microsoft.com/office/officeart/2018/2/layout/IconLabelList"/>
    <dgm:cxn modelId="{7EB9DD9C-A0BB-4CC7-AADA-1EB06F999244}" type="presParOf" srcId="{D5945629-2B18-4E94-A8DD-8B8B9CF2D062}" destId="{026D4AF5-9DD1-4928-9D70-6BF0444BE0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C4A1E0-68B3-4E8A-89F8-EE55568D46A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87B29A-DCDC-4483-AC3D-5223E7D2AA41}">
      <dgm:prSet/>
      <dgm:spPr/>
      <dgm:t>
        <a:bodyPr/>
        <a:lstStyle/>
        <a:p>
          <a:r>
            <a:rPr lang="en-US" dirty="0"/>
            <a:t>Infrastructure Provisioning</a:t>
          </a:r>
        </a:p>
      </dgm:t>
    </dgm:pt>
    <dgm:pt modelId="{CD0B692B-3635-4493-8F03-BDBE2BE09AD3}" type="parTrans" cxnId="{8A2DF82B-78DB-4C81-8CC6-94DB48626299}">
      <dgm:prSet/>
      <dgm:spPr/>
      <dgm:t>
        <a:bodyPr/>
        <a:lstStyle/>
        <a:p>
          <a:endParaRPr lang="en-US"/>
        </a:p>
      </dgm:t>
    </dgm:pt>
    <dgm:pt modelId="{44B736BE-5527-4A7B-A7FA-C079DFA63344}" type="sibTrans" cxnId="{8A2DF82B-78DB-4C81-8CC6-94DB48626299}">
      <dgm:prSet/>
      <dgm:spPr/>
      <dgm:t>
        <a:bodyPr/>
        <a:lstStyle/>
        <a:p>
          <a:endParaRPr lang="en-US"/>
        </a:p>
      </dgm:t>
    </dgm:pt>
    <dgm:pt modelId="{859C67BB-DA5C-484C-A86A-9B6AD376B2C4}">
      <dgm:prSet/>
      <dgm:spPr/>
      <dgm:t>
        <a:bodyPr/>
        <a:lstStyle/>
        <a:p>
          <a:r>
            <a:rPr lang="en-US" dirty="0" err="1"/>
            <a:t>Cloudformation</a:t>
          </a:r>
          <a:endParaRPr lang="en-US" dirty="0"/>
        </a:p>
      </dgm:t>
    </dgm:pt>
    <dgm:pt modelId="{5055F793-2A33-4AA5-B70B-645E449FAAA0}" type="parTrans" cxnId="{D5238203-E21F-4585-A996-15387A298A58}">
      <dgm:prSet/>
      <dgm:spPr/>
      <dgm:t>
        <a:bodyPr/>
        <a:lstStyle/>
        <a:p>
          <a:endParaRPr lang="en-US"/>
        </a:p>
      </dgm:t>
    </dgm:pt>
    <dgm:pt modelId="{8BB5B3D4-C50D-4CDF-A556-3EC24B8DA9E7}" type="sibTrans" cxnId="{D5238203-E21F-4585-A996-15387A298A58}">
      <dgm:prSet/>
      <dgm:spPr/>
      <dgm:t>
        <a:bodyPr/>
        <a:lstStyle/>
        <a:p>
          <a:endParaRPr lang="en-US"/>
        </a:p>
      </dgm:t>
    </dgm:pt>
    <dgm:pt modelId="{EFF5E0EA-F3A5-4DDE-AAE9-745F1A6FD4DA}">
      <dgm:prSet/>
      <dgm:spPr/>
      <dgm:t>
        <a:bodyPr/>
        <a:lstStyle/>
        <a:p>
          <a:r>
            <a:rPr lang="en-US" dirty="0"/>
            <a:t>Provision all AWS services</a:t>
          </a:r>
        </a:p>
      </dgm:t>
    </dgm:pt>
    <dgm:pt modelId="{9DC016F3-E5E6-4F2D-BDD0-E19401E13982}" type="parTrans" cxnId="{577EA079-04BB-44F9-AE29-F5F909A1128C}">
      <dgm:prSet/>
      <dgm:spPr/>
      <dgm:t>
        <a:bodyPr/>
        <a:lstStyle/>
        <a:p>
          <a:endParaRPr lang="en-US"/>
        </a:p>
      </dgm:t>
    </dgm:pt>
    <dgm:pt modelId="{F66EAD89-9BDE-4277-A07C-D531BE377B1E}" type="sibTrans" cxnId="{577EA079-04BB-44F9-AE29-F5F909A1128C}">
      <dgm:prSet/>
      <dgm:spPr/>
      <dgm:t>
        <a:bodyPr/>
        <a:lstStyle/>
        <a:p>
          <a:endParaRPr lang="en-US"/>
        </a:p>
      </dgm:t>
    </dgm:pt>
    <dgm:pt modelId="{CC4FEA24-2B9C-4E36-9F27-4460998E8DD4}">
      <dgm:prSet/>
      <dgm:spPr/>
      <dgm:t>
        <a:bodyPr/>
        <a:lstStyle/>
        <a:p>
          <a:r>
            <a:rPr lang="en-US" dirty="0"/>
            <a:t>VPC</a:t>
          </a:r>
        </a:p>
      </dgm:t>
    </dgm:pt>
    <dgm:pt modelId="{64BF33F4-B4C6-43E0-832F-DE646ED110BF}" type="parTrans" cxnId="{1F9B5C0A-0013-46A3-9FF4-7CB0A3ED56A1}">
      <dgm:prSet/>
      <dgm:spPr/>
      <dgm:t>
        <a:bodyPr/>
        <a:lstStyle/>
        <a:p>
          <a:endParaRPr lang="en-US"/>
        </a:p>
      </dgm:t>
    </dgm:pt>
    <dgm:pt modelId="{84A3290C-54BC-4965-995D-5C6A1D5ABDBD}" type="sibTrans" cxnId="{1F9B5C0A-0013-46A3-9FF4-7CB0A3ED56A1}">
      <dgm:prSet/>
      <dgm:spPr/>
      <dgm:t>
        <a:bodyPr/>
        <a:lstStyle/>
        <a:p>
          <a:endParaRPr lang="en-US"/>
        </a:p>
      </dgm:t>
    </dgm:pt>
    <dgm:pt modelId="{F69466F5-BF9B-4DC5-90E2-7EB5CBDDF11D}">
      <dgm:prSet/>
      <dgm:spPr/>
      <dgm:t>
        <a:bodyPr/>
        <a:lstStyle/>
        <a:p>
          <a:r>
            <a:rPr lang="en-US" dirty="0"/>
            <a:t> Jenkins EC2</a:t>
          </a:r>
        </a:p>
      </dgm:t>
    </dgm:pt>
    <dgm:pt modelId="{85325947-5B22-481C-BC36-CBFF4FF9BC00}" type="parTrans" cxnId="{D4B54A57-668E-4244-84A0-CEBFA68938A4}">
      <dgm:prSet/>
      <dgm:spPr/>
      <dgm:t>
        <a:bodyPr/>
        <a:lstStyle/>
        <a:p>
          <a:endParaRPr lang="en-US"/>
        </a:p>
      </dgm:t>
    </dgm:pt>
    <dgm:pt modelId="{29BC3670-9D26-428A-8C8C-B82A3574A523}" type="sibTrans" cxnId="{D4B54A57-668E-4244-84A0-CEBFA68938A4}">
      <dgm:prSet/>
      <dgm:spPr/>
      <dgm:t>
        <a:bodyPr/>
        <a:lstStyle/>
        <a:p>
          <a:endParaRPr lang="en-US"/>
        </a:p>
      </dgm:t>
    </dgm:pt>
    <dgm:pt modelId="{CCFFBFCC-6B05-481D-B513-CA7D41710C52}">
      <dgm:prSet/>
      <dgm:spPr/>
      <dgm:t>
        <a:bodyPr/>
        <a:lstStyle/>
        <a:p>
          <a:r>
            <a:rPr lang="en-US" dirty="0"/>
            <a:t> App EC2</a:t>
          </a:r>
        </a:p>
      </dgm:t>
    </dgm:pt>
    <dgm:pt modelId="{2B14D73D-2FC8-4FA7-9AFF-A549ABB95282}" type="parTrans" cxnId="{5A0CC1E9-518C-44B7-86D4-2B0602D4AB81}">
      <dgm:prSet/>
      <dgm:spPr/>
      <dgm:t>
        <a:bodyPr/>
        <a:lstStyle/>
        <a:p>
          <a:endParaRPr lang="en-US"/>
        </a:p>
      </dgm:t>
    </dgm:pt>
    <dgm:pt modelId="{F182CB89-978B-44AC-8E31-2CB0D4DA56FE}" type="sibTrans" cxnId="{5A0CC1E9-518C-44B7-86D4-2B0602D4AB81}">
      <dgm:prSet/>
      <dgm:spPr/>
      <dgm:t>
        <a:bodyPr/>
        <a:lstStyle/>
        <a:p>
          <a:endParaRPr lang="en-US"/>
        </a:p>
      </dgm:t>
    </dgm:pt>
    <dgm:pt modelId="{C5372DAB-05DE-4094-ACDF-3A0127197DCD}">
      <dgm:prSet/>
      <dgm:spPr/>
      <dgm:t>
        <a:bodyPr/>
        <a:lstStyle/>
        <a:p>
          <a:r>
            <a:rPr lang="en-US" dirty="0"/>
            <a:t> ELB and resources</a:t>
          </a:r>
        </a:p>
      </dgm:t>
    </dgm:pt>
    <dgm:pt modelId="{0901BD7C-CB5A-4C3A-BF27-21A63996D3A7}" type="parTrans" cxnId="{E9F754D4-EB14-4DAA-B9F3-C57C3240C714}">
      <dgm:prSet/>
      <dgm:spPr/>
      <dgm:t>
        <a:bodyPr/>
        <a:lstStyle/>
        <a:p>
          <a:endParaRPr lang="en-US"/>
        </a:p>
      </dgm:t>
    </dgm:pt>
    <dgm:pt modelId="{BB246A5F-9191-4C3E-B721-F816734F10BE}" type="sibTrans" cxnId="{E9F754D4-EB14-4DAA-B9F3-C57C3240C714}">
      <dgm:prSet/>
      <dgm:spPr/>
      <dgm:t>
        <a:bodyPr/>
        <a:lstStyle/>
        <a:p>
          <a:endParaRPr lang="en-US"/>
        </a:p>
      </dgm:t>
    </dgm:pt>
    <dgm:pt modelId="{C957F265-250B-4EE5-B9D4-2FC02DAC240D}">
      <dgm:prSet/>
      <dgm:spPr/>
      <dgm:t>
        <a:bodyPr/>
        <a:lstStyle/>
        <a:p>
          <a:r>
            <a:rPr lang="en-US" dirty="0"/>
            <a:t> ECR</a:t>
          </a:r>
        </a:p>
      </dgm:t>
    </dgm:pt>
    <dgm:pt modelId="{06A65934-C70C-496F-A07E-9CD84798E517}" type="parTrans" cxnId="{924EED8C-FFDA-4D10-9EDF-70419676B112}">
      <dgm:prSet/>
      <dgm:spPr/>
      <dgm:t>
        <a:bodyPr/>
        <a:lstStyle/>
        <a:p>
          <a:endParaRPr lang="en-US"/>
        </a:p>
      </dgm:t>
    </dgm:pt>
    <dgm:pt modelId="{7B8BBE89-094A-4D3B-A3FA-0B3C1A0C28A6}" type="sibTrans" cxnId="{924EED8C-FFDA-4D10-9EDF-70419676B112}">
      <dgm:prSet/>
      <dgm:spPr/>
      <dgm:t>
        <a:bodyPr/>
        <a:lstStyle/>
        <a:p>
          <a:endParaRPr lang="en-US"/>
        </a:p>
      </dgm:t>
    </dgm:pt>
    <dgm:pt modelId="{0A15826A-680C-44F1-832A-02454E744E02}">
      <dgm:prSet/>
      <dgm:spPr/>
      <dgm:t>
        <a:bodyPr/>
        <a:lstStyle/>
        <a:p>
          <a:r>
            <a:rPr lang="en-US" dirty="0"/>
            <a:t>Ansible</a:t>
          </a:r>
        </a:p>
      </dgm:t>
    </dgm:pt>
    <dgm:pt modelId="{12E142AD-FF5A-441A-8D4D-E7750F52D6DA}" type="parTrans" cxnId="{57995E9F-952D-4D0A-8B35-068E1923FFE0}">
      <dgm:prSet/>
      <dgm:spPr/>
      <dgm:t>
        <a:bodyPr/>
        <a:lstStyle/>
        <a:p>
          <a:endParaRPr lang="en-US"/>
        </a:p>
      </dgm:t>
    </dgm:pt>
    <dgm:pt modelId="{337116AA-A84E-4FEE-99D0-9E5CA225F256}" type="sibTrans" cxnId="{57995E9F-952D-4D0A-8B35-068E1923FFE0}">
      <dgm:prSet/>
      <dgm:spPr/>
      <dgm:t>
        <a:bodyPr/>
        <a:lstStyle/>
        <a:p>
          <a:endParaRPr lang="en-US"/>
        </a:p>
      </dgm:t>
    </dgm:pt>
    <dgm:pt modelId="{B1D25603-CAE4-42C4-8544-21A161F57D37}">
      <dgm:prSet/>
      <dgm:spPr/>
      <dgm:t>
        <a:bodyPr/>
        <a:lstStyle/>
        <a:p>
          <a:r>
            <a:rPr lang="en-US" dirty="0"/>
            <a:t>Deploy application to the EC2 instance</a:t>
          </a:r>
        </a:p>
      </dgm:t>
    </dgm:pt>
    <dgm:pt modelId="{84A2BEDC-655C-485C-8428-6D7241806322}" type="parTrans" cxnId="{07C5D719-A932-4F7C-9BA4-44B8B37EC3A2}">
      <dgm:prSet/>
      <dgm:spPr/>
      <dgm:t>
        <a:bodyPr/>
        <a:lstStyle/>
        <a:p>
          <a:endParaRPr lang="en-US"/>
        </a:p>
      </dgm:t>
    </dgm:pt>
    <dgm:pt modelId="{02C16ED1-CA1B-4833-AEC0-0A1A973DDA42}" type="sibTrans" cxnId="{07C5D719-A932-4F7C-9BA4-44B8B37EC3A2}">
      <dgm:prSet/>
      <dgm:spPr/>
      <dgm:t>
        <a:bodyPr/>
        <a:lstStyle/>
        <a:p>
          <a:endParaRPr lang="en-US"/>
        </a:p>
      </dgm:t>
    </dgm:pt>
    <dgm:pt modelId="{64EBCCCF-8EE1-44A8-9176-B8B9DA80EDA1}" type="pres">
      <dgm:prSet presAssocID="{D5C4A1E0-68B3-4E8A-89F8-EE55568D46A9}" presName="linear" presStyleCnt="0">
        <dgm:presLayoutVars>
          <dgm:dir/>
          <dgm:animLvl val="lvl"/>
          <dgm:resizeHandles val="exact"/>
        </dgm:presLayoutVars>
      </dgm:prSet>
      <dgm:spPr/>
    </dgm:pt>
    <dgm:pt modelId="{2EF5CCCA-209B-40C9-BB81-1A736EEE5869}" type="pres">
      <dgm:prSet presAssocID="{CA87B29A-DCDC-4483-AC3D-5223E7D2AA41}" presName="parentLin" presStyleCnt="0"/>
      <dgm:spPr/>
    </dgm:pt>
    <dgm:pt modelId="{4D939368-049D-4E22-B49E-1D292D699B19}" type="pres">
      <dgm:prSet presAssocID="{CA87B29A-DCDC-4483-AC3D-5223E7D2AA41}" presName="parentLeftMargin" presStyleLbl="node1" presStyleIdx="0" presStyleCnt="1"/>
      <dgm:spPr/>
    </dgm:pt>
    <dgm:pt modelId="{80528B05-C304-42DC-BB54-1860C4F9F457}" type="pres">
      <dgm:prSet presAssocID="{CA87B29A-DCDC-4483-AC3D-5223E7D2AA4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9B153CE-685D-4405-AB88-A0EEECE5DFBE}" type="pres">
      <dgm:prSet presAssocID="{CA87B29A-DCDC-4483-AC3D-5223E7D2AA41}" presName="negativeSpace" presStyleCnt="0"/>
      <dgm:spPr/>
    </dgm:pt>
    <dgm:pt modelId="{316EC947-5A93-48A2-B9D8-485DF29B4675}" type="pres">
      <dgm:prSet presAssocID="{CA87B29A-DCDC-4483-AC3D-5223E7D2AA4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4161F00-2111-4C38-8539-822A58DAB163}" type="presOf" srcId="{B1D25603-CAE4-42C4-8544-21A161F57D37}" destId="{316EC947-5A93-48A2-B9D8-485DF29B4675}" srcOrd="0" destOrd="8" presId="urn:microsoft.com/office/officeart/2005/8/layout/list1"/>
    <dgm:cxn modelId="{D5238203-E21F-4585-A996-15387A298A58}" srcId="{CA87B29A-DCDC-4483-AC3D-5223E7D2AA41}" destId="{859C67BB-DA5C-484C-A86A-9B6AD376B2C4}" srcOrd="0" destOrd="0" parTransId="{5055F793-2A33-4AA5-B70B-645E449FAAA0}" sibTransId="{8BB5B3D4-C50D-4CDF-A556-3EC24B8DA9E7}"/>
    <dgm:cxn modelId="{1F9B5C0A-0013-46A3-9FF4-7CB0A3ED56A1}" srcId="{EFF5E0EA-F3A5-4DDE-AAE9-745F1A6FD4DA}" destId="{CC4FEA24-2B9C-4E36-9F27-4460998E8DD4}" srcOrd="0" destOrd="0" parTransId="{64BF33F4-B4C6-43E0-832F-DE646ED110BF}" sibTransId="{84A3290C-54BC-4965-995D-5C6A1D5ABDBD}"/>
    <dgm:cxn modelId="{68C5CF15-4A91-4641-870E-E63AC34C9038}" type="presOf" srcId="{0A15826A-680C-44F1-832A-02454E744E02}" destId="{316EC947-5A93-48A2-B9D8-485DF29B4675}" srcOrd="0" destOrd="7" presId="urn:microsoft.com/office/officeart/2005/8/layout/list1"/>
    <dgm:cxn modelId="{07C5D719-A932-4F7C-9BA4-44B8B37EC3A2}" srcId="{0A15826A-680C-44F1-832A-02454E744E02}" destId="{B1D25603-CAE4-42C4-8544-21A161F57D37}" srcOrd="0" destOrd="0" parTransId="{84A2BEDC-655C-485C-8428-6D7241806322}" sibTransId="{02C16ED1-CA1B-4833-AEC0-0A1A973DDA42}"/>
    <dgm:cxn modelId="{8A2DF82B-78DB-4C81-8CC6-94DB48626299}" srcId="{D5C4A1E0-68B3-4E8A-89F8-EE55568D46A9}" destId="{CA87B29A-DCDC-4483-AC3D-5223E7D2AA41}" srcOrd="0" destOrd="0" parTransId="{CD0B692B-3635-4493-8F03-BDBE2BE09AD3}" sibTransId="{44B736BE-5527-4A7B-A7FA-C079DFA63344}"/>
    <dgm:cxn modelId="{99FC3532-492D-4624-BA5E-968B9AE4BD10}" type="presOf" srcId="{C957F265-250B-4EE5-B9D4-2FC02DAC240D}" destId="{316EC947-5A93-48A2-B9D8-485DF29B4675}" srcOrd="0" destOrd="6" presId="urn:microsoft.com/office/officeart/2005/8/layout/list1"/>
    <dgm:cxn modelId="{1BEBC639-54B1-439B-9BB1-7D08B9D4774F}" type="presOf" srcId="{859C67BB-DA5C-484C-A86A-9B6AD376B2C4}" destId="{316EC947-5A93-48A2-B9D8-485DF29B4675}" srcOrd="0" destOrd="0" presId="urn:microsoft.com/office/officeart/2005/8/layout/list1"/>
    <dgm:cxn modelId="{2FC2004D-98F3-4F3E-B671-8CFB664230F4}" type="presOf" srcId="{CCFFBFCC-6B05-481D-B513-CA7D41710C52}" destId="{316EC947-5A93-48A2-B9D8-485DF29B4675}" srcOrd="0" destOrd="4" presId="urn:microsoft.com/office/officeart/2005/8/layout/list1"/>
    <dgm:cxn modelId="{67137470-8E50-455D-BA85-7263E8A75D63}" type="presOf" srcId="{CC4FEA24-2B9C-4E36-9F27-4460998E8DD4}" destId="{316EC947-5A93-48A2-B9D8-485DF29B4675}" srcOrd="0" destOrd="2" presId="urn:microsoft.com/office/officeart/2005/8/layout/list1"/>
    <dgm:cxn modelId="{D4B54A57-668E-4244-84A0-CEBFA68938A4}" srcId="{EFF5E0EA-F3A5-4DDE-AAE9-745F1A6FD4DA}" destId="{F69466F5-BF9B-4DC5-90E2-7EB5CBDDF11D}" srcOrd="1" destOrd="0" parTransId="{85325947-5B22-481C-BC36-CBFF4FF9BC00}" sibTransId="{29BC3670-9D26-428A-8C8C-B82A3574A523}"/>
    <dgm:cxn modelId="{70AD3278-F638-4BB9-8B5A-74364EE46B02}" type="presOf" srcId="{CA87B29A-DCDC-4483-AC3D-5223E7D2AA41}" destId="{80528B05-C304-42DC-BB54-1860C4F9F457}" srcOrd="1" destOrd="0" presId="urn:microsoft.com/office/officeart/2005/8/layout/list1"/>
    <dgm:cxn modelId="{577EA079-04BB-44F9-AE29-F5F909A1128C}" srcId="{859C67BB-DA5C-484C-A86A-9B6AD376B2C4}" destId="{EFF5E0EA-F3A5-4DDE-AAE9-745F1A6FD4DA}" srcOrd="0" destOrd="0" parTransId="{9DC016F3-E5E6-4F2D-BDD0-E19401E13982}" sibTransId="{F66EAD89-9BDE-4277-A07C-D531BE377B1E}"/>
    <dgm:cxn modelId="{924EED8C-FFDA-4D10-9EDF-70419676B112}" srcId="{EFF5E0EA-F3A5-4DDE-AAE9-745F1A6FD4DA}" destId="{C957F265-250B-4EE5-B9D4-2FC02DAC240D}" srcOrd="4" destOrd="0" parTransId="{06A65934-C70C-496F-A07E-9CD84798E517}" sibTransId="{7B8BBE89-094A-4D3B-A3FA-0B3C1A0C28A6}"/>
    <dgm:cxn modelId="{D462A193-5FBF-4E09-A1D5-0B96D1007951}" type="presOf" srcId="{C5372DAB-05DE-4094-ACDF-3A0127197DCD}" destId="{316EC947-5A93-48A2-B9D8-485DF29B4675}" srcOrd="0" destOrd="5" presId="urn:microsoft.com/office/officeart/2005/8/layout/list1"/>
    <dgm:cxn modelId="{57995E9F-952D-4D0A-8B35-068E1923FFE0}" srcId="{CA87B29A-DCDC-4483-AC3D-5223E7D2AA41}" destId="{0A15826A-680C-44F1-832A-02454E744E02}" srcOrd="1" destOrd="0" parTransId="{12E142AD-FF5A-441A-8D4D-E7750F52D6DA}" sibTransId="{337116AA-A84E-4FEE-99D0-9E5CA225F256}"/>
    <dgm:cxn modelId="{B0410ED3-64C6-4617-9B70-FBE514B8FA62}" type="presOf" srcId="{EFF5E0EA-F3A5-4DDE-AAE9-745F1A6FD4DA}" destId="{316EC947-5A93-48A2-B9D8-485DF29B4675}" srcOrd="0" destOrd="1" presId="urn:microsoft.com/office/officeart/2005/8/layout/list1"/>
    <dgm:cxn modelId="{E9F754D4-EB14-4DAA-B9F3-C57C3240C714}" srcId="{EFF5E0EA-F3A5-4DDE-AAE9-745F1A6FD4DA}" destId="{C5372DAB-05DE-4094-ACDF-3A0127197DCD}" srcOrd="3" destOrd="0" parTransId="{0901BD7C-CB5A-4C3A-BF27-21A63996D3A7}" sibTransId="{BB246A5F-9191-4C3E-B721-F816734F10BE}"/>
    <dgm:cxn modelId="{6838F1DF-F561-47D9-A23E-CA954D8954D3}" type="presOf" srcId="{F69466F5-BF9B-4DC5-90E2-7EB5CBDDF11D}" destId="{316EC947-5A93-48A2-B9D8-485DF29B4675}" srcOrd="0" destOrd="3" presId="urn:microsoft.com/office/officeart/2005/8/layout/list1"/>
    <dgm:cxn modelId="{5A0CC1E9-518C-44B7-86D4-2B0602D4AB81}" srcId="{EFF5E0EA-F3A5-4DDE-AAE9-745F1A6FD4DA}" destId="{CCFFBFCC-6B05-481D-B513-CA7D41710C52}" srcOrd="2" destOrd="0" parTransId="{2B14D73D-2FC8-4FA7-9AFF-A549ABB95282}" sibTransId="{F182CB89-978B-44AC-8E31-2CB0D4DA56FE}"/>
    <dgm:cxn modelId="{86FCA4EF-32CA-43ED-B206-E3D5268CDFF2}" type="presOf" srcId="{D5C4A1E0-68B3-4E8A-89F8-EE55568D46A9}" destId="{64EBCCCF-8EE1-44A8-9176-B8B9DA80EDA1}" srcOrd="0" destOrd="0" presId="urn:microsoft.com/office/officeart/2005/8/layout/list1"/>
    <dgm:cxn modelId="{09FA7CF5-A758-4177-9E05-102E4A8724AD}" type="presOf" srcId="{CA87B29A-DCDC-4483-AC3D-5223E7D2AA41}" destId="{4D939368-049D-4E22-B49E-1D292D699B19}" srcOrd="0" destOrd="0" presId="urn:microsoft.com/office/officeart/2005/8/layout/list1"/>
    <dgm:cxn modelId="{6934597D-847F-48AC-91FE-7CE3DC006F4E}" type="presParOf" srcId="{64EBCCCF-8EE1-44A8-9176-B8B9DA80EDA1}" destId="{2EF5CCCA-209B-40C9-BB81-1A736EEE5869}" srcOrd="0" destOrd="0" presId="urn:microsoft.com/office/officeart/2005/8/layout/list1"/>
    <dgm:cxn modelId="{D79B6B78-03D7-4003-B43E-72789D96ED0D}" type="presParOf" srcId="{2EF5CCCA-209B-40C9-BB81-1A736EEE5869}" destId="{4D939368-049D-4E22-B49E-1D292D699B19}" srcOrd="0" destOrd="0" presId="urn:microsoft.com/office/officeart/2005/8/layout/list1"/>
    <dgm:cxn modelId="{AEA759FB-DEBF-4F12-992C-932313601E5E}" type="presParOf" srcId="{2EF5CCCA-209B-40C9-BB81-1A736EEE5869}" destId="{80528B05-C304-42DC-BB54-1860C4F9F457}" srcOrd="1" destOrd="0" presId="urn:microsoft.com/office/officeart/2005/8/layout/list1"/>
    <dgm:cxn modelId="{E256DC37-CE3B-4095-898F-28C731651D65}" type="presParOf" srcId="{64EBCCCF-8EE1-44A8-9176-B8B9DA80EDA1}" destId="{F9B153CE-685D-4405-AB88-A0EEECE5DFBE}" srcOrd="1" destOrd="0" presId="urn:microsoft.com/office/officeart/2005/8/layout/list1"/>
    <dgm:cxn modelId="{52745E38-5D82-46B3-B482-4EFEC8C9C17B}" type="presParOf" srcId="{64EBCCCF-8EE1-44A8-9176-B8B9DA80EDA1}" destId="{316EC947-5A93-48A2-B9D8-485DF29B46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C4A1E0-68B3-4E8A-89F8-EE55568D46A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D2B12A-DB81-4AF9-8C99-035D3AFC372A}">
      <dgm:prSet/>
      <dgm:spPr/>
      <dgm:t>
        <a:bodyPr/>
        <a:lstStyle/>
        <a:p>
          <a:r>
            <a:rPr lang="en-US" dirty="0"/>
            <a:t>CI/CD Pipeline</a:t>
          </a:r>
        </a:p>
      </dgm:t>
    </dgm:pt>
    <dgm:pt modelId="{58CDDAFE-53B3-46B2-8F8D-8C139087207D}" type="parTrans" cxnId="{98A9A8E8-BA2A-4902-BF5E-870BCEA483EC}">
      <dgm:prSet/>
      <dgm:spPr/>
      <dgm:t>
        <a:bodyPr/>
        <a:lstStyle/>
        <a:p>
          <a:endParaRPr lang="en-US"/>
        </a:p>
      </dgm:t>
    </dgm:pt>
    <dgm:pt modelId="{CAE151D8-F71D-4173-8478-5032390ED477}" type="sibTrans" cxnId="{98A9A8E8-BA2A-4902-BF5E-870BCEA483EC}">
      <dgm:prSet/>
      <dgm:spPr/>
      <dgm:t>
        <a:bodyPr/>
        <a:lstStyle/>
        <a:p>
          <a:endParaRPr lang="en-US"/>
        </a:p>
      </dgm:t>
    </dgm:pt>
    <dgm:pt modelId="{9CB3B247-868C-4536-B3DC-E36053359410}">
      <dgm:prSet/>
      <dgm:spPr/>
      <dgm:t>
        <a:bodyPr/>
        <a:lstStyle/>
        <a:p>
          <a:r>
            <a:rPr lang="en-US" dirty="0"/>
            <a:t>Jenkins Pipelines</a:t>
          </a:r>
        </a:p>
      </dgm:t>
    </dgm:pt>
    <dgm:pt modelId="{4445EB48-E1C3-4928-8A8B-304410BFB5D3}" type="parTrans" cxnId="{801E489B-1F2A-4D0D-AABC-086D7444F11D}">
      <dgm:prSet/>
      <dgm:spPr/>
      <dgm:t>
        <a:bodyPr/>
        <a:lstStyle/>
        <a:p>
          <a:endParaRPr lang="en-US"/>
        </a:p>
      </dgm:t>
    </dgm:pt>
    <dgm:pt modelId="{0DEA9D13-55BF-447B-9A5C-3F1D50B6C33A}" type="sibTrans" cxnId="{801E489B-1F2A-4D0D-AABC-086D7444F11D}">
      <dgm:prSet/>
      <dgm:spPr/>
      <dgm:t>
        <a:bodyPr/>
        <a:lstStyle/>
        <a:p>
          <a:endParaRPr lang="en-US"/>
        </a:p>
      </dgm:t>
    </dgm:pt>
    <dgm:pt modelId="{5CF3F619-C4F7-4454-BBC2-E7A7570CF5BE}">
      <dgm:prSet/>
      <dgm:spPr/>
      <dgm:t>
        <a:bodyPr/>
        <a:lstStyle/>
        <a:p>
          <a:r>
            <a:rPr lang="en-US" dirty="0" err="1"/>
            <a:t>Jenkinsfile</a:t>
          </a:r>
          <a:r>
            <a:rPr lang="en-US" dirty="0"/>
            <a:t> based pipeline within the demo-app</a:t>
          </a:r>
        </a:p>
      </dgm:t>
    </dgm:pt>
    <dgm:pt modelId="{C62BC0F2-4A43-4612-88CA-B8F537261F75}" type="parTrans" cxnId="{837A5B27-25B5-4C39-9E25-E3F244CE2CA2}">
      <dgm:prSet/>
      <dgm:spPr/>
      <dgm:t>
        <a:bodyPr/>
        <a:lstStyle/>
        <a:p>
          <a:endParaRPr lang="en-US"/>
        </a:p>
      </dgm:t>
    </dgm:pt>
    <dgm:pt modelId="{9DB5EF32-7F10-4B1E-BAD6-437D60258B88}" type="sibTrans" cxnId="{837A5B27-25B5-4C39-9E25-E3F244CE2CA2}">
      <dgm:prSet/>
      <dgm:spPr/>
      <dgm:t>
        <a:bodyPr/>
        <a:lstStyle/>
        <a:p>
          <a:endParaRPr lang="en-US"/>
        </a:p>
      </dgm:t>
    </dgm:pt>
    <dgm:pt modelId="{ED5909EB-B018-4A94-B2E6-D2B320F97D8E}">
      <dgm:prSet/>
      <dgm:spPr/>
      <dgm:t>
        <a:bodyPr/>
        <a:lstStyle/>
        <a:p>
          <a:r>
            <a:rPr lang="en-US" dirty="0"/>
            <a:t>Build the Docker Image and push to ECR</a:t>
          </a:r>
        </a:p>
      </dgm:t>
    </dgm:pt>
    <dgm:pt modelId="{07DB9B4A-FEAC-47A1-AD6E-D7EE6D2DE3B1}" type="parTrans" cxnId="{EDE0DB2D-E3C1-487B-B0E4-949AB1C0527E}">
      <dgm:prSet/>
      <dgm:spPr/>
      <dgm:t>
        <a:bodyPr/>
        <a:lstStyle/>
        <a:p>
          <a:endParaRPr lang="en-US"/>
        </a:p>
      </dgm:t>
    </dgm:pt>
    <dgm:pt modelId="{8525C214-36A4-480D-A3C5-6E0187A5E246}" type="sibTrans" cxnId="{EDE0DB2D-E3C1-487B-B0E4-949AB1C0527E}">
      <dgm:prSet/>
      <dgm:spPr/>
      <dgm:t>
        <a:bodyPr/>
        <a:lstStyle/>
        <a:p>
          <a:endParaRPr lang="en-US"/>
        </a:p>
      </dgm:t>
    </dgm:pt>
    <dgm:pt modelId="{1323CF8A-73C7-45EC-8A74-B9C4780B763E}">
      <dgm:prSet/>
      <dgm:spPr/>
      <dgm:t>
        <a:bodyPr/>
        <a:lstStyle/>
        <a:p>
          <a:endParaRPr lang="en-US" dirty="0"/>
        </a:p>
      </dgm:t>
    </dgm:pt>
    <dgm:pt modelId="{B810E1C0-ADFF-4BBB-96AB-5474DAAF3499}" type="parTrans" cxnId="{982969F4-1598-48FE-9F8E-F937A121CD37}">
      <dgm:prSet/>
      <dgm:spPr/>
      <dgm:t>
        <a:bodyPr/>
        <a:lstStyle/>
        <a:p>
          <a:endParaRPr lang="en-US"/>
        </a:p>
      </dgm:t>
    </dgm:pt>
    <dgm:pt modelId="{1BD2BC72-0F83-456E-B34B-3D643119EC0B}" type="sibTrans" cxnId="{982969F4-1598-48FE-9F8E-F937A121CD37}">
      <dgm:prSet/>
      <dgm:spPr/>
      <dgm:t>
        <a:bodyPr/>
        <a:lstStyle/>
        <a:p>
          <a:endParaRPr lang="en-US"/>
        </a:p>
      </dgm:t>
    </dgm:pt>
    <dgm:pt modelId="{F5433BDF-FE1D-40F4-9894-89AE93FD073E}">
      <dgm:prSet/>
      <dgm:spPr/>
      <dgm:t>
        <a:bodyPr/>
        <a:lstStyle/>
        <a:p>
          <a:r>
            <a:rPr lang="en-US" dirty="0"/>
            <a:t>Deploy Application to target EC2 instance via Ansible Playbook</a:t>
          </a:r>
        </a:p>
      </dgm:t>
    </dgm:pt>
    <dgm:pt modelId="{D8A5DE21-23B7-405D-8222-04BBD0B33B00}" type="parTrans" cxnId="{622DF8B9-ED1C-4878-9FD7-6FB169E7E568}">
      <dgm:prSet/>
      <dgm:spPr/>
      <dgm:t>
        <a:bodyPr/>
        <a:lstStyle/>
        <a:p>
          <a:endParaRPr lang="en-US"/>
        </a:p>
      </dgm:t>
    </dgm:pt>
    <dgm:pt modelId="{C2BB350E-B1D3-42F8-96E7-2636DA23E09F}" type="sibTrans" cxnId="{622DF8B9-ED1C-4878-9FD7-6FB169E7E568}">
      <dgm:prSet/>
      <dgm:spPr/>
      <dgm:t>
        <a:bodyPr/>
        <a:lstStyle/>
        <a:p>
          <a:endParaRPr lang="en-US"/>
        </a:p>
      </dgm:t>
    </dgm:pt>
    <dgm:pt modelId="{64EBCCCF-8EE1-44A8-9176-B8B9DA80EDA1}" type="pres">
      <dgm:prSet presAssocID="{D5C4A1E0-68B3-4E8A-89F8-EE55568D46A9}" presName="linear" presStyleCnt="0">
        <dgm:presLayoutVars>
          <dgm:dir/>
          <dgm:animLvl val="lvl"/>
          <dgm:resizeHandles val="exact"/>
        </dgm:presLayoutVars>
      </dgm:prSet>
      <dgm:spPr/>
    </dgm:pt>
    <dgm:pt modelId="{D770C4E6-EB16-4926-B728-54E596268C89}" type="pres">
      <dgm:prSet presAssocID="{D0D2B12A-DB81-4AF9-8C99-035D3AFC372A}" presName="parentLin" presStyleCnt="0"/>
      <dgm:spPr/>
    </dgm:pt>
    <dgm:pt modelId="{9937A029-5865-4CE7-BF60-A47D7504047F}" type="pres">
      <dgm:prSet presAssocID="{D0D2B12A-DB81-4AF9-8C99-035D3AFC372A}" presName="parentLeftMargin" presStyleLbl="node1" presStyleIdx="0" presStyleCnt="1"/>
      <dgm:spPr/>
    </dgm:pt>
    <dgm:pt modelId="{096DC62B-FD72-4EBE-9F3C-7ADEF509C542}" type="pres">
      <dgm:prSet presAssocID="{D0D2B12A-DB81-4AF9-8C99-035D3AFC372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739B378-5DB5-477D-BF66-FC7E4B443488}" type="pres">
      <dgm:prSet presAssocID="{D0D2B12A-DB81-4AF9-8C99-035D3AFC372A}" presName="negativeSpace" presStyleCnt="0"/>
      <dgm:spPr/>
    </dgm:pt>
    <dgm:pt modelId="{E1056963-8049-402E-8A02-C09973501A96}" type="pres">
      <dgm:prSet presAssocID="{D0D2B12A-DB81-4AF9-8C99-035D3AFC372A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8A33711-69BF-47CF-A97F-005E191F1BC3}" type="presOf" srcId="{D0D2B12A-DB81-4AF9-8C99-035D3AFC372A}" destId="{9937A029-5865-4CE7-BF60-A47D7504047F}" srcOrd="0" destOrd="0" presId="urn:microsoft.com/office/officeart/2005/8/layout/list1"/>
    <dgm:cxn modelId="{837A5B27-25B5-4C39-9E25-E3F244CE2CA2}" srcId="{9CB3B247-868C-4536-B3DC-E36053359410}" destId="{5CF3F619-C4F7-4454-BBC2-E7A7570CF5BE}" srcOrd="0" destOrd="0" parTransId="{C62BC0F2-4A43-4612-88CA-B8F537261F75}" sibTransId="{9DB5EF32-7F10-4B1E-BAD6-437D60258B88}"/>
    <dgm:cxn modelId="{EDE0DB2D-E3C1-487B-B0E4-949AB1C0527E}" srcId="{9CB3B247-868C-4536-B3DC-E36053359410}" destId="{ED5909EB-B018-4A94-B2E6-D2B320F97D8E}" srcOrd="1" destOrd="0" parTransId="{07DB9B4A-FEAC-47A1-AD6E-D7EE6D2DE3B1}" sibTransId="{8525C214-36A4-480D-A3C5-6E0187A5E246}"/>
    <dgm:cxn modelId="{83843665-827D-451B-8F5A-ADA4DF7F74AB}" type="presOf" srcId="{1323CF8A-73C7-45EC-8A74-B9C4780B763E}" destId="{E1056963-8049-402E-8A02-C09973501A96}" srcOrd="0" destOrd="4" presId="urn:microsoft.com/office/officeart/2005/8/layout/list1"/>
    <dgm:cxn modelId="{2EBDED65-EAD9-4EAE-B3BD-50E5763D478A}" type="presOf" srcId="{ED5909EB-B018-4A94-B2E6-D2B320F97D8E}" destId="{E1056963-8049-402E-8A02-C09973501A96}" srcOrd="0" destOrd="2" presId="urn:microsoft.com/office/officeart/2005/8/layout/list1"/>
    <dgm:cxn modelId="{8040407E-DBA3-4B13-9116-5F4D22067EA9}" type="presOf" srcId="{F5433BDF-FE1D-40F4-9894-89AE93FD073E}" destId="{E1056963-8049-402E-8A02-C09973501A96}" srcOrd="0" destOrd="3" presId="urn:microsoft.com/office/officeart/2005/8/layout/list1"/>
    <dgm:cxn modelId="{801E489B-1F2A-4D0D-AABC-086D7444F11D}" srcId="{D0D2B12A-DB81-4AF9-8C99-035D3AFC372A}" destId="{9CB3B247-868C-4536-B3DC-E36053359410}" srcOrd="0" destOrd="0" parTransId="{4445EB48-E1C3-4928-8A8B-304410BFB5D3}" sibTransId="{0DEA9D13-55BF-447B-9A5C-3F1D50B6C33A}"/>
    <dgm:cxn modelId="{36F0989D-93F0-4546-BAF0-220B15A47ED1}" type="presOf" srcId="{9CB3B247-868C-4536-B3DC-E36053359410}" destId="{E1056963-8049-402E-8A02-C09973501A96}" srcOrd="0" destOrd="0" presId="urn:microsoft.com/office/officeart/2005/8/layout/list1"/>
    <dgm:cxn modelId="{55A67DAA-24BA-406C-92D9-CCCC12DDCC68}" type="presOf" srcId="{5CF3F619-C4F7-4454-BBC2-E7A7570CF5BE}" destId="{E1056963-8049-402E-8A02-C09973501A96}" srcOrd="0" destOrd="1" presId="urn:microsoft.com/office/officeart/2005/8/layout/list1"/>
    <dgm:cxn modelId="{269026B6-FEF8-4811-8C71-5E37B0D2F6B7}" type="presOf" srcId="{D0D2B12A-DB81-4AF9-8C99-035D3AFC372A}" destId="{096DC62B-FD72-4EBE-9F3C-7ADEF509C542}" srcOrd="1" destOrd="0" presId="urn:microsoft.com/office/officeart/2005/8/layout/list1"/>
    <dgm:cxn modelId="{622DF8B9-ED1C-4878-9FD7-6FB169E7E568}" srcId="{9CB3B247-868C-4536-B3DC-E36053359410}" destId="{F5433BDF-FE1D-40F4-9894-89AE93FD073E}" srcOrd="2" destOrd="0" parTransId="{D8A5DE21-23B7-405D-8222-04BBD0B33B00}" sibTransId="{C2BB350E-B1D3-42F8-96E7-2636DA23E09F}"/>
    <dgm:cxn modelId="{98A9A8E8-BA2A-4902-BF5E-870BCEA483EC}" srcId="{D5C4A1E0-68B3-4E8A-89F8-EE55568D46A9}" destId="{D0D2B12A-DB81-4AF9-8C99-035D3AFC372A}" srcOrd="0" destOrd="0" parTransId="{58CDDAFE-53B3-46B2-8F8D-8C139087207D}" sibTransId="{CAE151D8-F71D-4173-8478-5032390ED477}"/>
    <dgm:cxn modelId="{86FCA4EF-32CA-43ED-B206-E3D5268CDFF2}" type="presOf" srcId="{D5C4A1E0-68B3-4E8A-89F8-EE55568D46A9}" destId="{64EBCCCF-8EE1-44A8-9176-B8B9DA80EDA1}" srcOrd="0" destOrd="0" presId="urn:microsoft.com/office/officeart/2005/8/layout/list1"/>
    <dgm:cxn modelId="{982969F4-1598-48FE-9F8E-F937A121CD37}" srcId="{9CB3B247-868C-4536-B3DC-E36053359410}" destId="{1323CF8A-73C7-45EC-8A74-B9C4780B763E}" srcOrd="3" destOrd="0" parTransId="{B810E1C0-ADFF-4BBB-96AB-5474DAAF3499}" sibTransId="{1BD2BC72-0F83-456E-B34B-3D643119EC0B}"/>
    <dgm:cxn modelId="{363E3C35-FD90-4708-9875-9CBE857EC2DC}" type="presParOf" srcId="{64EBCCCF-8EE1-44A8-9176-B8B9DA80EDA1}" destId="{D770C4E6-EB16-4926-B728-54E596268C89}" srcOrd="0" destOrd="0" presId="urn:microsoft.com/office/officeart/2005/8/layout/list1"/>
    <dgm:cxn modelId="{DEAFCA12-5598-421F-A78A-D64BB0178221}" type="presParOf" srcId="{D770C4E6-EB16-4926-B728-54E596268C89}" destId="{9937A029-5865-4CE7-BF60-A47D7504047F}" srcOrd="0" destOrd="0" presId="urn:microsoft.com/office/officeart/2005/8/layout/list1"/>
    <dgm:cxn modelId="{1F624CFD-9C7A-4083-A2AB-F7D11E20F6A9}" type="presParOf" srcId="{D770C4E6-EB16-4926-B728-54E596268C89}" destId="{096DC62B-FD72-4EBE-9F3C-7ADEF509C542}" srcOrd="1" destOrd="0" presId="urn:microsoft.com/office/officeart/2005/8/layout/list1"/>
    <dgm:cxn modelId="{32BA5903-A31E-41BF-B04A-7CAC84442373}" type="presParOf" srcId="{64EBCCCF-8EE1-44A8-9176-B8B9DA80EDA1}" destId="{E739B378-5DB5-477D-BF66-FC7E4B443488}" srcOrd="1" destOrd="0" presId="urn:microsoft.com/office/officeart/2005/8/layout/list1"/>
    <dgm:cxn modelId="{21C3AEE8-22B6-4091-91F3-54A7859A7B11}" type="presParOf" srcId="{64EBCCCF-8EE1-44A8-9176-B8B9DA80EDA1}" destId="{E1056963-8049-402E-8A02-C09973501A9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59FFD6-F5B8-4118-85E0-94CB02E4128B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CF30B8-816D-4381-B519-8C8BCC51BF44}">
      <dgm:prSet/>
      <dgm:spPr/>
      <dgm:t>
        <a:bodyPr/>
        <a:lstStyle/>
        <a:p>
          <a:r>
            <a:rPr lang="en-US" dirty="0"/>
            <a:t>IAM</a:t>
          </a:r>
        </a:p>
      </dgm:t>
    </dgm:pt>
    <dgm:pt modelId="{AC9C9E7C-5430-4A4D-99C5-94029C4460B7}" type="parTrans" cxnId="{6813EB64-38F7-464F-A314-5137E7513191}">
      <dgm:prSet/>
      <dgm:spPr/>
      <dgm:t>
        <a:bodyPr/>
        <a:lstStyle/>
        <a:p>
          <a:endParaRPr lang="en-US"/>
        </a:p>
      </dgm:t>
    </dgm:pt>
    <dgm:pt modelId="{D3AE6CC7-3F00-40BD-B0E1-99F6E02C5A94}" type="sibTrans" cxnId="{6813EB64-38F7-464F-A314-5137E7513191}">
      <dgm:prSet/>
      <dgm:spPr/>
      <dgm:t>
        <a:bodyPr/>
        <a:lstStyle/>
        <a:p>
          <a:endParaRPr lang="en-US"/>
        </a:p>
      </dgm:t>
    </dgm:pt>
    <dgm:pt modelId="{5F4BF15B-CBDB-462F-A411-23FD3D61C9F9}">
      <dgm:prSet/>
      <dgm:spPr/>
      <dgm:t>
        <a:bodyPr/>
        <a:lstStyle/>
        <a:p>
          <a:r>
            <a:rPr lang="en-US" dirty="0"/>
            <a:t>Create IAM Roles and Instance profiles</a:t>
          </a:r>
        </a:p>
      </dgm:t>
    </dgm:pt>
    <dgm:pt modelId="{5201EABB-E7D1-4262-99D3-8F7BCB35B4E9}" type="parTrans" cxnId="{567AEED3-3E17-4D0A-97F0-81AE957FEBA6}">
      <dgm:prSet/>
      <dgm:spPr/>
      <dgm:t>
        <a:bodyPr/>
        <a:lstStyle/>
        <a:p>
          <a:endParaRPr lang="en-US"/>
        </a:p>
      </dgm:t>
    </dgm:pt>
    <dgm:pt modelId="{DAA2B86C-A205-44FE-B10C-583060422E14}" type="sibTrans" cxnId="{567AEED3-3E17-4D0A-97F0-81AE957FEBA6}">
      <dgm:prSet/>
      <dgm:spPr/>
      <dgm:t>
        <a:bodyPr/>
        <a:lstStyle/>
        <a:p>
          <a:endParaRPr lang="en-US"/>
        </a:p>
      </dgm:t>
    </dgm:pt>
    <dgm:pt modelId="{0B260119-FEAB-402A-B8C7-E21288C244DA}">
      <dgm:prSet/>
      <dgm:spPr/>
      <dgm:t>
        <a:bodyPr/>
        <a:lstStyle/>
        <a:p>
          <a:r>
            <a:rPr lang="en-US" dirty="0"/>
            <a:t>VPC</a:t>
          </a:r>
        </a:p>
      </dgm:t>
    </dgm:pt>
    <dgm:pt modelId="{D6DBB0F6-0359-4C97-B37D-D46187C9F6B9}" type="parTrans" cxnId="{63813D25-8A44-41F2-9849-E74D8E9A8EAF}">
      <dgm:prSet/>
      <dgm:spPr/>
      <dgm:t>
        <a:bodyPr/>
        <a:lstStyle/>
        <a:p>
          <a:endParaRPr lang="en-US"/>
        </a:p>
      </dgm:t>
    </dgm:pt>
    <dgm:pt modelId="{0B2B94DD-63F2-42E7-A654-FBDBDB123D25}" type="sibTrans" cxnId="{63813D25-8A44-41F2-9849-E74D8E9A8EAF}">
      <dgm:prSet/>
      <dgm:spPr/>
      <dgm:t>
        <a:bodyPr/>
        <a:lstStyle/>
        <a:p>
          <a:endParaRPr lang="en-US"/>
        </a:p>
      </dgm:t>
    </dgm:pt>
    <dgm:pt modelId="{3119D95B-5358-41B4-B887-F2FE190B6673}">
      <dgm:prSet/>
      <dgm:spPr/>
      <dgm:t>
        <a:bodyPr/>
        <a:lstStyle/>
        <a:p>
          <a:r>
            <a:rPr lang="en-US" dirty="0"/>
            <a:t>Create VPC and Subnets</a:t>
          </a:r>
        </a:p>
      </dgm:t>
    </dgm:pt>
    <dgm:pt modelId="{2AFC99FA-D372-4FD1-8AA3-A3D5E9D81329}" type="parTrans" cxnId="{B6328B23-6C0A-4CC3-857D-9CDAAF2D841E}">
      <dgm:prSet/>
      <dgm:spPr/>
      <dgm:t>
        <a:bodyPr/>
        <a:lstStyle/>
        <a:p>
          <a:endParaRPr lang="en-US"/>
        </a:p>
      </dgm:t>
    </dgm:pt>
    <dgm:pt modelId="{B191712D-7655-410E-A940-1D690ADC98A9}" type="sibTrans" cxnId="{B6328B23-6C0A-4CC3-857D-9CDAAF2D841E}">
      <dgm:prSet/>
      <dgm:spPr/>
      <dgm:t>
        <a:bodyPr/>
        <a:lstStyle/>
        <a:p>
          <a:endParaRPr lang="en-US"/>
        </a:p>
      </dgm:t>
    </dgm:pt>
    <dgm:pt modelId="{3DDF6DDC-CC50-4F3E-B736-B45FAA5C7027}">
      <dgm:prSet/>
      <dgm:spPr/>
      <dgm:t>
        <a:bodyPr/>
        <a:lstStyle/>
        <a:p>
          <a:r>
            <a:rPr lang="en-US" dirty="0"/>
            <a:t>ECR</a:t>
          </a:r>
        </a:p>
      </dgm:t>
    </dgm:pt>
    <dgm:pt modelId="{9684F91F-7C9E-4FB6-AF26-0E7AADAF7C66}" type="parTrans" cxnId="{AD3FCE33-5E5E-456C-925F-95888876EDCC}">
      <dgm:prSet/>
      <dgm:spPr/>
      <dgm:t>
        <a:bodyPr/>
        <a:lstStyle/>
        <a:p>
          <a:endParaRPr lang="en-US"/>
        </a:p>
      </dgm:t>
    </dgm:pt>
    <dgm:pt modelId="{3FE17742-4663-47D3-8591-22561F7C1C41}" type="sibTrans" cxnId="{AD3FCE33-5E5E-456C-925F-95888876EDCC}">
      <dgm:prSet/>
      <dgm:spPr/>
      <dgm:t>
        <a:bodyPr/>
        <a:lstStyle/>
        <a:p>
          <a:endParaRPr lang="en-US"/>
        </a:p>
      </dgm:t>
    </dgm:pt>
    <dgm:pt modelId="{309BD5D0-AA3B-4993-BA1C-4E445364EC26}">
      <dgm:prSet/>
      <dgm:spPr/>
      <dgm:t>
        <a:bodyPr/>
        <a:lstStyle/>
        <a:p>
          <a:r>
            <a:rPr lang="en-US" dirty="0"/>
            <a:t>Create ECR </a:t>
          </a:r>
        </a:p>
      </dgm:t>
    </dgm:pt>
    <dgm:pt modelId="{4E6C587D-23EA-4452-944F-B9CCF9F5E688}" type="parTrans" cxnId="{EC71F116-04BA-4CA0-8951-30652EFFCFB9}">
      <dgm:prSet/>
      <dgm:spPr/>
      <dgm:t>
        <a:bodyPr/>
        <a:lstStyle/>
        <a:p>
          <a:endParaRPr lang="en-US"/>
        </a:p>
      </dgm:t>
    </dgm:pt>
    <dgm:pt modelId="{73E3ECBF-9000-4259-97EA-45E0FDFEA575}" type="sibTrans" cxnId="{EC71F116-04BA-4CA0-8951-30652EFFCFB9}">
      <dgm:prSet/>
      <dgm:spPr/>
      <dgm:t>
        <a:bodyPr/>
        <a:lstStyle/>
        <a:p>
          <a:endParaRPr lang="en-US"/>
        </a:p>
      </dgm:t>
    </dgm:pt>
    <dgm:pt modelId="{2E09BE0E-73BE-463F-A02D-D69967B6C421}">
      <dgm:prSet/>
      <dgm:spPr/>
      <dgm:t>
        <a:bodyPr/>
        <a:lstStyle/>
        <a:p>
          <a:r>
            <a:rPr lang="en-US" dirty="0"/>
            <a:t>EC2</a:t>
          </a:r>
        </a:p>
      </dgm:t>
    </dgm:pt>
    <dgm:pt modelId="{AF6B5FD6-AACE-4517-90F9-C1805C1932E5}" type="parTrans" cxnId="{7ECC72A8-032D-4CD9-889C-A9DE5860232E}">
      <dgm:prSet/>
      <dgm:spPr/>
      <dgm:t>
        <a:bodyPr/>
        <a:lstStyle/>
        <a:p>
          <a:endParaRPr lang="en-US"/>
        </a:p>
      </dgm:t>
    </dgm:pt>
    <dgm:pt modelId="{56F96205-5444-44C5-80DB-DD82B907784C}" type="sibTrans" cxnId="{7ECC72A8-032D-4CD9-889C-A9DE5860232E}">
      <dgm:prSet/>
      <dgm:spPr/>
      <dgm:t>
        <a:bodyPr/>
        <a:lstStyle/>
        <a:p>
          <a:endParaRPr lang="en-US"/>
        </a:p>
      </dgm:t>
    </dgm:pt>
    <dgm:pt modelId="{7AA83A40-6B75-4C86-9BF1-F2F7A44D123D}">
      <dgm:prSet/>
      <dgm:spPr/>
      <dgm:t>
        <a:bodyPr/>
        <a:lstStyle/>
        <a:p>
          <a:r>
            <a:rPr lang="en-US" dirty="0"/>
            <a:t>Create EC2 Instances</a:t>
          </a:r>
        </a:p>
      </dgm:t>
    </dgm:pt>
    <dgm:pt modelId="{0AE422CC-8AAC-44A9-8C98-6D110D1C901A}" type="parTrans" cxnId="{F96038DB-C08C-4E5B-9123-45B17B8F9EA9}">
      <dgm:prSet/>
      <dgm:spPr/>
      <dgm:t>
        <a:bodyPr/>
        <a:lstStyle/>
        <a:p>
          <a:endParaRPr lang="en-US"/>
        </a:p>
      </dgm:t>
    </dgm:pt>
    <dgm:pt modelId="{982EB87F-9628-40BD-983A-F62194D30754}" type="sibTrans" cxnId="{F96038DB-C08C-4E5B-9123-45B17B8F9EA9}">
      <dgm:prSet/>
      <dgm:spPr/>
      <dgm:t>
        <a:bodyPr/>
        <a:lstStyle/>
        <a:p>
          <a:endParaRPr lang="en-US"/>
        </a:p>
      </dgm:t>
    </dgm:pt>
    <dgm:pt modelId="{C86E4AAB-176B-4CD2-BC6D-BE7D2E71E605}">
      <dgm:prSet/>
      <dgm:spPr/>
      <dgm:t>
        <a:bodyPr/>
        <a:lstStyle/>
        <a:p>
          <a:r>
            <a:rPr lang="en-US" dirty="0"/>
            <a:t>ALB</a:t>
          </a:r>
        </a:p>
      </dgm:t>
    </dgm:pt>
    <dgm:pt modelId="{33D13F89-611B-41D2-9869-8B656E7C33BF}" type="parTrans" cxnId="{D1D763E9-BA47-4D53-979B-B6FFA11FEA80}">
      <dgm:prSet/>
      <dgm:spPr/>
      <dgm:t>
        <a:bodyPr/>
        <a:lstStyle/>
        <a:p>
          <a:endParaRPr lang="en-US"/>
        </a:p>
      </dgm:t>
    </dgm:pt>
    <dgm:pt modelId="{D23B5633-A399-407E-9317-3C89A37BD859}" type="sibTrans" cxnId="{D1D763E9-BA47-4D53-979B-B6FFA11FEA80}">
      <dgm:prSet/>
      <dgm:spPr/>
      <dgm:t>
        <a:bodyPr/>
        <a:lstStyle/>
        <a:p>
          <a:endParaRPr lang="en-US"/>
        </a:p>
      </dgm:t>
    </dgm:pt>
    <dgm:pt modelId="{AAD5CCBC-F54C-4800-B3AA-D1D5523BE028}">
      <dgm:prSet/>
      <dgm:spPr/>
      <dgm:t>
        <a:bodyPr/>
        <a:lstStyle/>
        <a:p>
          <a:r>
            <a:rPr lang="en-US" dirty="0"/>
            <a:t>Create Application </a:t>
          </a:r>
          <a:r>
            <a:rPr lang="en-US" dirty="0" err="1"/>
            <a:t>Loadbalancer</a:t>
          </a:r>
          <a:endParaRPr lang="en-US" dirty="0"/>
        </a:p>
      </dgm:t>
    </dgm:pt>
    <dgm:pt modelId="{80F26106-5A94-4E09-B8CE-472847DBAE5B}" type="parTrans" cxnId="{35942814-3B3A-43FA-B676-0DA28F6DA853}">
      <dgm:prSet/>
      <dgm:spPr/>
      <dgm:t>
        <a:bodyPr/>
        <a:lstStyle/>
        <a:p>
          <a:endParaRPr lang="en-US"/>
        </a:p>
      </dgm:t>
    </dgm:pt>
    <dgm:pt modelId="{1DED181A-CEE0-444E-BFA3-6FC282DDE431}" type="sibTrans" cxnId="{35942814-3B3A-43FA-B676-0DA28F6DA853}">
      <dgm:prSet/>
      <dgm:spPr/>
      <dgm:t>
        <a:bodyPr/>
        <a:lstStyle/>
        <a:p>
          <a:endParaRPr lang="en-US"/>
        </a:p>
      </dgm:t>
    </dgm:pt>
    <dgm:pt modelId="{5CE21E7B-0B92-4FB9-9178-0211B0D6F102}">
      <dgm:prSet/>
      <dgm:spPr/>
      <dgm:t>
        <a:bodyPr/>
        <a:lstStyle/>
        <a:p>
          <a:r>
            <a:rPr lang="en-US" dirty="0"/>
            <a:t>Security Groups</a:t>
          </a:r>
        </a:p>
      </dgm:t>
    </dgm:pt>
    <dgm:pt modelId="{F81A30FD-0360-42C4-B9CF-FDB5260EB2A9}" type="parTrans" cxnId="{34F5CFE7-7DE2-4485-B0A8-A443A63A23F0}">
      <dgm:prSet/>
      <dgm:spPr/>
      <dgm:t>
        <a:bodyPr/>
        <a:lstStyle/>
        <a:p>
          <a:endParaRPr lang="en-US"/>
        </a:p>
      </dgm:t>
    </dgm:pt>
    <dgm:pt modelId="{6392E00E-CFCD-474F-90DC-C4D3A931AA4B}" type="sibTrans" cxnId="{34F5CFE7-7DE2-4485-B0A8-A443A63A23F0}">
      <dgm:prSet/>
      <dgm:spPr/>
      <dgm:t>
        <a:bodyPr/>
        <a:lstStyle/>
        <a:p>
          <a:endParaRPr lang="en-US"/>
        </a:p>
      </dgm:t>
    </dgm:pt>
    <dgm:pt modelId="{D60D7448-5D05-4495-91A2-8FFA930E82C8}">
      <dgm:prSet/>
      <dgm:spPr/>
      <dgm:t>
        <a:bodyPr/>
        <a:lstStyle/>
        <a:p>
          <a:r>
            <a:rPr lang="en-US" dirty="0"/>
            <a:t>Create Security Groups for ELB and EC2</a:t>
          </a:r>
        </a:p>
      </dgm:t>
    </dgm:pt>
    <dgm:pt modelId="{303DED82-8594-447F-B565-ECE8A298BFF2}" type="parTrans" cxnId="{639A6C8E-A7CF-4566-9399-FBB7B24C28E6}">
      <dgm:prSet/>
      <dgm:spPr/>
      <dgm:t>
        <a:bodyPr/>
        <a:lstStyle/>
        <a:p>
          <a:endParaRPr lang="en-US"/>
        </a:p>
      </dgm:t>
    </dgm:pt>
    <dgm:pt modelId="{C37D41C7-F622-4BD9-9EF0-8982768006BB}" type="sibTrans" cxnId="{639A6C8E-A7CF-4566-9399-FBB7B24C28E6}">
      <dgm:prSet/>
      <dgm:spPr/>
      <dgm:t>
        <a:bodyPr/>
        <a:lstStyle/>
        <a:p>
          <a:endParaRPr lang="en-US"/>
        </a:p>
      </dgm:t>
    </dgm:pt>
    <dgm:pt modelId="{190F54D7-EEC9-4242-8B34-88F68F3BBC3F}" type="pres">
      <dgm:prSet presAssocID="{3259FFD6-F5B8-4118-85E0-94CB02E4128B}" presName="Name0" presStyleCnt="0">
        <dgm:presLayoutVars>
          <dgm:dir/>
          <dgm:animLvl val="lvl"/>
          <dgm:resizeHandles val="exact"/>
        </dgm:presLayoutVars>
      </dgm:prSet>
      <dgm:spPr/>
    </dgm:pt>
    <dgm:pt modelId="{D447BC66-3036-4D80-AF27-6685B0017460}" type="pres">
      <dgm:prSet presAssocID="{C86E4AAB-176B-4CD2-BC6D-BE7D2E71E605}" presName="boxAndChildren" presStyleCnt="0"/>
      <dgm:spPr/>
    </dgm:pt>
    <dgm:pt modelId="{49171E89-6846-4D89-ABAE-DBC434A01F7E}" type="pres">
      <dgm:prSet presAssocID="{C86E4AAB-176B-4CD2-BC6D-BE7D2E71E605}" presName="parentTextBox" presStyleLbl="alignNode1" presStyleIdx="0" presStyleCnt="6"/>
      <dgm:spPr/>
    </dgm:pt>
    <dgm:pt modelId="{7AF3519B-0102-4D18-BCC9-A0DACA12BB71}" type="pres">
      <dgm:prSet presAssocID="{C86E4AAB-176B-4CD2-BC6D-BE7D2E71E605}" presName="descendantBox" presStyleLbl="bgAccFollowNode1" presStyleIdx="0" presStyleCnt="6"/>
      <dgm:spPr/>
    </dgm:pt>
    <dgm:pt modelId="{E559E79D-1959-4D87-A9F0-8CE97D05A60C}" type="pres">
      <dgm:prSet presAssocID="{56F96205-5444-44C5-80DB-DD82B907784C}" presName="sp" presStyleCnt="0"/>
      <dgm:spPr/>
    </dgm:pt>
    <dgm:pt modelId="{19B6A62A-9564-40DB-8A9D-0963424E4325}" type="pres">
      <dgm:prSet presAssocID="{2E09BE0E-73BE-463F-A02D-D69967B6C421}" presName="arrowAndChildren" presStyleCnt="0"/>
      <dgm:spPr/>
    </dgm:pt>
    <dgm:pt modelId="{37570A65-B796-4AA9-82AF-1601107D3A3E}" type="pres">
      <dgm:prSet presAssocID="{2E09BE0E-73BE-463F-A02D-D69967B6C421}" presName="parentTextArrow" presStyleLbl="node1" presStyleIdx="0" presStyleCnt="0"/>
      <dgm:spPr/>
    </dgm:pt>
    <dgm:pt modelId="{160308C3-2C9C-447C-880B-64D35872E8DA}" type="pres">
      <dgm:prSet presAssocID="{2E09BE0E-73BE-463F-A02D-D69967B6C421}" presName="arrow" presStyleLbl="alignNode1" presStyleIdx="1" presStyleCnt="6"/>
      <dgm:spPr/>
    </dgm:pt>
    <dgm:pt modelId="{7A420663-7044-497F-A5F7-CB827DFD6A01}" type="pres">
      <dgm:prSet presAssocID="{2E09BE0E-73BE-463F-A02D-D69967B6C421}" presName="descendantArrow" presStyleLbl="bgAccFollowNode1" presStyleIdx="1" presStyleCnt="6"/>
      <dgm:spPr/>
    </dgm:pt>
    <dgm:pt modelId="{8FA78EE0-BBD4-402B-B900-60C2A44F0104}" type="pres">
      <dgm:prSet presAssocID="{3FE17742-4663-47D3-8591-22561F7C1C41}" presName="sp" presStyleCnt="0"/>
      <dgm:spPr/>
    </dgm:pt>
    <dgm:pt modelId="{91A885FE-FE24-4E03-B823-2875F51CB73A}" type="pres">
      <dgm:prSet presAssocID="{3DDF6DDC-CC50-4F3E-B736-B45FAA5C7027}" presName="arrowAndChildren" presStyleCnt="0"/>
      <dgm:spPr/>
    </dgm:pt>
    <dgm:pt modelId="{3F5C7A72-C5C0-47DD-A932-7969A8680402}" type="pres">
      <dgm:prSet presAssocID="{3DDF6DDC-CC50-4F3E-B736-B45FAA5C7027}" presName="parentTextArrow" presStyleLbl="node1" presStyleIdx="0" presStyleCnt="0"/>
      <dgm:spPr/>
    </dgm:pt>
    <dgm:pt modelId="{665AEC30-91A6-4D90-A590-E2E7D13D66CC}" type="pres">
      <dgm:prSet presAssocID="{3DDF6DDC-CC50-4F3E-B736-B45FAA5C7027}" presName="arrow" presStyleLbl="alignNode1" presStyleIdx="2" presStyleCnt="6"/>
      <dgm:spPr/>
    </dgm:pt>
    <dgm:pt modelId="{FF95E9C6-6B3F-4DB6-8030-693CE3C97860}" type="pres">
      <dgm:prSet presAssocID="{3DDF6DDC-CC50-4F3E-B736-B45FAA5C7027}" presName="descendantArrow" presStyleLbl="bgAccFollowNode1" presStyleIdx="2" presStyleCnt="6"/>
      <dgm:spPr/>
    </dgm:pt>
    <dgm:pt modelId="{B8E842A8-F47C-45EC-BDFB-F9014B5B4793}" type="pres">
      <dgm:prSet presAssocID="{6392E00E-CFCD-474F-90DC-C4D3A931AA4B}" presName="sp" presStyleCnt="0"/>
      <dgm:spPr/>
    </dgm:pt>
    <dgm:pt modelId="{01B1E5D9-DCD9-486F-8190-5D66CB885883}" type="pres">
      <dgm:prSet presAssocID="{5CE21E7B-0B92-4FB9-9178-0211B0D6F102}" presName="arrowAndChildren" presStyleCnt="0"/>
      <dgm:spPr/>
    </dgm:pt>
    <dgm:pt modelId="{05685620-DF70-4FC8-BAF0-E0D459FBF7AD}" type="pres">
      <dgm:prSet presAssocID="{5CE21E7B-0B92-4FB9-9178-0211B0D6F102}" presName="parentTextArrow" presStyleLbl="node1" presStyleIdx="0" presStyleCnt="0"/>
      <dgm:spPr/>
    </dgm:pt>
    <dgm:pt modelId="{B40E1022-618D-4DF3-B82A-CEC9AE12D534}" type="pres">
      <dgm:prSet presAssocID="{5CE21E7B-0B92-4FB9-9178-0211B0D6F102}" presName="arrow" presStyleLbl="alignNode1" presStyleIdx="3" presStyleCnt="6"/>
      <dgm:spPr/>
    </dgm:pt>
    <dgm:pt modelId="{7CD905FC-2541-4E92-BDBA-B2E332861355}" type="pres">
      <dgm:prSet presAssocID="{5CE21E7B-0B92-4FB9-9178-0211B0D6F102}" presName="descendantArrow" presStyleLbl="bgAccFollowNode1" presStyleIdx="3" presStyleCnt="6"/>
      <dgm:spPr/>
    </dgm:pt>
    <dgm:pt modelId="{3037A1DF-0389-42B4-89F6-E8EC8A00CF18}" type="pres">
      <dgm:prSet presAssocID="{0B2B94DD-63F2-42E7-A654-FBDBDB123D25}" presName="sp" presStyleCnt="0"/>
      <dgm:spPr/>
    </dgm:pt>
    <dgm:pt modelId="{C16ABD93-DB1E-430D-94E3-8C2F883E9002}" type="pres">
      <dgm:prSet presAssocID="{0B260119-FEAB-402A-B8C7-E21288C244DA}" presName="arrowAndChildren" presStyleCnt="0"/>
      <dgm:spPr/>
    </dgm:pt>
    <dgm:pt modelId="{AD22FEC5-6F8C-4126-8BF3-30A898B32243}" type="pres">
      <dgm:prSet presAssocID="{0B260119-FEAB-402A-B8C7-E21288C244DA}" presName="parentTextArrow" presStyleLbl="node1" presStyleIdx="0" presStyleCnt="0"/>
      <dgm:spPr/>
    </dgm:pt>
    <dgm:pt modelId="{57C0DF90-848C-4A1C-9D37-4FE9FBC3987A}" type="pres">
      <dgm:prSet presAssocID="{0B260119-FEAB-402A-B8C7-E21288C244DA}" presName="arrow" presStyleLbl="alignNode1" presStyleIdx="4" presStyleCnt="6"/>
      <dgm:spPr/>
    </dgm:pt>
    <dgm:pt modelId="{69CEA0C9-3A23-4BEE-AF64-83EA2ABEFCB9}" type="pres">
      <dgm:prSet presAssocID="{0B260119-FEAB-402A-B8C7-E21288C244DA}" presName="descendantArrow" presStyleLbl="bgAccFollowNode1" presStyleIdx="4" presStyleCnt="6"/>
      <dgm:spPr/>
    </dgm:pt>
    <dgm:pt modelId="{360DB251-1771-4439-8AB3-463FE112D2C1}" type="pres">
      <dgm:prSet presAssocID="{D3AE6CC7-3F00-40BD-B0E1-99F6E02C5A94}" presName="sp" presStyleCnt="0"/>
      <dgm:spPr/>
    </dgm:pt>
    <dgm:pt modelId="{9F6FE2BE-C69D-42D1-BAA3-08AA45D7C9B6}" type="pres">
      <dgm:prSet presAssocID="{D9CF30B8-816D-4381-B519-8C8BCC51BF44}" presName="arrowAndChildren" presStyleCnt="0"/>
      <dgm:spPr/>
    </dgm:pt>
    <dgm:pt modelId="{F5DA7A3D-C228-4D76-BA99-9B8932DB4E5A}" type="pres">
      <dgm:prSet presAssocID="{D9CF30B8-816D-4381-B519-8C8BCC51BF44}" presName="parentTextArrow" presStyleLbl="node1" presStyleIdx="0" presStyleCnt="0"/>
      <dgm:spPr/>
    </dgm:pt>
    <dgm:pt modelId="{35C0C659-88DE-47A8-B85B-DBF60A93C127}" type="pres">
      <dgm:prSet presAssocID="{D9CF30B8-816D-4381-B519-8C8BCC51BF44}" presName="arrow" presStyleLbl="alignNode1" presStyleIdx="5" presStyleCnt="6"/>
      <dgm:spPr/>
    </dgm:pt>
    <dgm:pt modelId="{00B67A08-D9A5-4675-9DF1-0D084042BA1E}" type="pres">
      <dgm:prSet presAssocID="{D9CF30B8-816D-4381-B519-8C8BCC51BF44}" presName="descendantArrow" presStyleLbl="bgAccFollowNode1" presStyleIdx="5" presStyleCnt="6"/>
      <dgm:spPr/>
    </dgm:pt>
  </dgm:ptLst>
  <dgm:cxnLst>
    <dgm:cxn modelId="{330F2A02-0532-48AA-9BF6-D8376162257C}" type="presOf" srcId="{D60D7448-5D05-4495-91A2-8FFA930E82C8}" destId="{7CD905FC-2541-4E92-BDBA-B2E332861355}" srcOrd="0" destOrd="0" presId="urn:microsoft.com/office/officeart/2016/7/layout/VerticalDownArrowProcess"/>
    <dgm:cxn modelId="{82A2250C-E7A3-404E-BC50-7E8ECFC99F90}" type="presOf" srcId="{2E09BE0E-73BE-463F-A02D-D69967B6C421}" destId="{37570A65-B796-4AA9-82AF-1601107D3A3E}" srcOrd="0" destOrd="0" presId="urn:microsoft.com/office/officeart/2016/7/layout/VerticalDownArrowProcess"/>
    <dgm:cxn modelId="{35942814-3B3A-43FA-B676-0DA28F6DA853}" srcId="{C86E4AAB-176B-4CD2-BC6D-BE7D2E71E605}" destId="{AAD5CCBC-F54C-4800-B3AA-D1D5523BE028}" srcOrd="0" destOrd="0" parTransId="{80F26106-5A94-4E09-B8CE-472847DBAE5B}" sibTransId="{1DED181A-CEE0-444E-BFA3-6FC282DDE431}"/>
    <dgm:cxn modelId="{EC71F116-04BA-4CA0-8951-30652EFFCFB9}" srcId="{3DDF6DDC-CC50-4F3E-B736-B45FAA5C7027}" destId="{309BD5D0-AA3B-4993-BA1C-4E445364EC26}" srcOrd="0" destOrd="0" parTransId="{4E6C587D-23EA-4452-944F-B9CCF9F5E688}" sibTransId="{73E3ECBF-9000-4259-97EA-45E0FDFEA575}"/>
    <dgm:cxn modelId="{76BA4F21-EB16-4E7B-B5B5-01DF69D27248}" type="presOf" srcId="{309BD5D0-AA3B-4993-BA1C-4E445364EC26}" destId="{FF95E9C6-6B3F-4DB6-8030-693CE3C97860}" srcOrd="0" destOrd="0" presId="urn:microsoft.com/office/officeart/2016/7/layout/VerticalDownArrowProcess"/>
    <dgm:cxn modelId="{B6328B23-6C0A-4CC3-857D-9CDAAF2D841E}" srcId="{0B260119-FEAB-402A-B8C7-E21288C244DA}" destId="{3119D95B-5358-41B4-B887-F2FE190B6673}" srcOrd="0" destOrd="0" parTransId="{2AFC99FA-D372-4FD1-8AA3-A3D5E9D81329}" sibTransId="{B191712D-7655-410E-A940-1D690ADC98A9}"/>
    <dgm:cxn modelId="{63813D25-8A44-41F2-9849-E74D8E9A8EAF}" srcId="{3259FFD6-F5B8-4118-85E0-94CB02E4128B}" destId="{0B260119-FEAB-402A-B8C7-E21288C244DA}" srcOrd="1" destOrd="0" parTransId="{D6DBB0F6-0359-4C97-B37D-D46187C9F6B9}" sibTransId="{0B2B94DD-63F2-42E7-A654-FBDBDB123D25}"/>
    <dgm:cxn modelId="{AD3FCE33-5E5E-456C-925F-95888876EDCC}" srcId="{3259FFD6-F5B8-4118-85E0-94CB02E4128B}" destId="{3DDF6DDC-CC50-4F3E-B736-B45FAA5C7027}" srcOrd="3" destOrd="0" parTransId="{9684F91F-7C9E-4FB6-AF26-0E7AADAF7C66}" sibTransId="{3FE17742-4663-47D3-8591-22561F7C1C41}"/>
    <dgm:cxn modelId="{61A1093E-0BCA-4D04-BADE-A24FA4810690}" type="presOf" srcId="{3DDF6DDC-CC50-4F3E-B736-B45FAA5C7027}" destId="{665AEC30-91A6-4D90-A590-E2E7D13D66CC}" srcOrd="1" destOrd="0" presId="urn:microsoft.com/office/officeart/2016/7/layout/VerticalDownArrowProcess"/>
    <dgm:cxn modelId="{8A6B3944-2F3F-48BD-932E-20728C2A6156}" type="presOf" srcId="{3DDF6DDC-CC50-4F3E-B736-B45FAA5C7027}" destId="{3F5C7A72-C5C0-47DD-A932-7969A8680402}" srcOrd="0" destOrd="0" presId="urn:microsoft.com/office/officeart/2016/7/layout/VerticalDownArrowProcess"/>
    <dgm:cxn modelId="{6813EB64-38F7-464F-A314-5137E7513191}" srcId="{3259FFD6-F5B8-4118-85E0-94CB02E4128B}" destId="{D9CF30B8-816D-4381-B519-8C8BCC51BF44}" srcOrd="0" destOrd="0" parTransId="{AC9C9E7C-5430-4A4D-99C5-94029C4460B7}" sibTransId="{D3AE6CC7-3F00-40BD-B0E1-99F6E02C5A94}"/>
    <dgm:cxn modelId="{5757576B-4B2B-42FD-AE04-18383169B2FF}" type="presOf" srcId="{0B260119-FEAB-402A-B8C7-E21288C244DA}" destId="{57C0DF90-848C-4A1C-9D37-4FE9FBC3987A}" srcOrd="1" destOrd="0" presId="urn:microsoft.com/office/officeart/2016/7/layout/VerticalDownArrowProcess"/>
    <dgm:cxn modelId="{A3278078-2B4B-428B-9C4A-2E3181F9003D}" type="presOf" srcId="{D9CF30B8-816D-4381-B519-8C8BCC51BF44}" destId="{F5DA7A3D-C228-4D76-BA99-9B8932DB4E5A}" srcOrd="0" destOrd="0" presId="urn:microsoft.com/office/officeart/2016/7/layout/VerticalDownArrowProcess"/>
    <dgm:cxn modelId="{CFADF67A-3833-4759-B558-EA9EE8DD725E}" type="presOf" srcId="{3259FFD6-F5B8-4118-85E0-94CB02E4128B}" destId="{190F54D7-EEC9-4242-8B34-88F68F3BBC3F}" srcOrd="0" destOrd="0" presId="urn:microsoft.com/office/officeart/2016/7/layout/VerticalDownArrowProcess"/>
    <dgm:cxn modelId="{FC69C87F-5F12-4C46-8525-7D25FA01ECDA}" type="presOf" srcId="{0B260119-FEAB-402A-B8C7-E21288C244DA}" destId="{AD22FEC5-6F8C-4126-8BF3-30A898B32243}" srcOrd="0" destOrd="0" presId="urn:microsoft.com/office/officeart/2016/7/layout/VerticalDownArrowProcess"/>
    <dgm:cxn modelId="{47C39F8D-591B-4944-9DC5-35DE84FAF501}" type="presOf" srcId="{7AA83A40-6B75-4C86-9BF1-F2F7A44D123D}" destId="{7A420663-7044-497F-A5F7-CB827DFD6A01}" srcOrd="0" destOrd="0" presId="urn:microsoft.com/office/officeart/2016/7/layout/VerticalDownArrowProcess"/>
    <dgm:cxn modelId="{639A6C8E-A7CF-4566-9399-FBB7B24C28E6}" srcId="{5CE21E7B-0B92-4FB9-9178-0211B0D6F102}" destId="{D60D7448-5D05-4495-91A2-8FFA930E82C8}" srcOrd="0" destOrd="0" parTransId="{303DED82-8594-447F-B565-ECE8A298BFF2}" sibTransId="{C37D41C7-F622-4BD9-9EF0-8982768006BB}"/>
    <dgm:cxn modelId="{1642FB8F-966F-4A30-A499-DF5C7873447F}" type="presOf" srcId="{5CE21E7B-0B92-4FB9-9178-0211B0D6F102}" destId="{05685620-DF70-4FC8-BAF0-E0D459FBF7AD}" srcOrd="0" destOrd="0" presId="urn:microsoft.com/office/officeart/2016/7/layout/VerticalDownArrowProcess"/>
    <dgm:cxn modelId="{0B341A9E-842E-4A21-B583-8970FE14BB67}" type="presOf" srcId="{5F4BF15B-CBDB-462F-A411-23FD3D61C9F9}" destId="{00B67A08-D9A5-4675-9DF1-0D084042BA1E}" srcOrd="0" destOrd="0" presId="urn:microsoft.com/office/officeart/2016/7/layout/VerticalDownArrowProcess"/>
    <dgm:cxn modelId="{4C6CCDA1-9FFE-4033-836C-7916BC29F7DC}" type="presOf" srcId="{5CE21E7B-0B92-4FB9-9178-0211B0D6F102}" destId="{B40E1022-618D-4DF3-B82A-CEC9AE12D534}" srcOrd="1" destOrd="0" presId="urn:microsoft.com/office/officeart/2016/7/layout/VerticalDownArrowProcess"/>
    <dgm:cxn modelId="{A8C539A6-8167-45EB-B388-94B16186FDAB}" type="presOf" srcId="{AAD5CCBC-F54C-4800-B3AA-D1D5523BE028}" destId="{7AF3519B-0102-4D18-BCC9-A0DACA12BB71}" srcOrd="0" destOrd="0" presId="urn:microsoft.com/office/officeart/2016/7/layout/VerticalDownArrowProcess"/>
    <dgm:cxn modelId="{7ECC72A8-032D-4CD9-889C-A9DE5860232E}" srcId="{3259FFD6-F5B8-4118-85E0-94CB02E4128B}" destId="{2E09BE0E-73BE-463F-A02D-D69967B6C421}" srcOrd="4" destOrd="0" parTransId="{AF6B5FD6-AACE-4517-90F9-C1805C1932E5}" sibTransId="{56F96205-5444-44C5-80DB-DD82B907784C}"/>
    <dgm:cxn modelId="{125C5AB2-6B79-406B-B0C1-F90654BD3E5B}" type="presOf" srcId="{C86E4AAB-176B-4CD2-BC6D-BE7D2E71E605}" destId="{49171E89-6846-4D89-ABAE-DBC434A01F7E}" srcOrd="0" destOrd="0" presId="urn:microsoft.com/office/officeart/2016/7/layout/VerticalDownArrowProcess"/>
    <dgm:cxn modelId="{567AEED3-3E17-4D0A-97F0-81AE957FEBA6}" srcId="{D9CF30B8-816D-4381-B519-8C8BCC51BF44}" destId="{5F4BF15B-CBDB-462F-A411-23FD3D61C9F9}" srcOrd="0" destOrd="0" parTransId="{5201EABB-E7D1-4262-99D3-8F7BCB35B4E9}" sibTransId="{DAA2B86C-A205-44FE-B10C-583060422E14}"/>
    <dgm:cxn modelId="{F96038DB-C08C-4E5B-9123-45B17B8F9EA9}" srcId="{2E09BE0E-73BE-463F-A02D-D69967B6C421}" destId="{7AA83A40-6B75-4C86-9BF1-F2F7A44D123D}" srcOrd="0" destOrd="0" parTransId="{0AE422CC-8AAC-44A9-8C98-6D110D1C901A}" sibTransId="{982EB87F-9628-40BD-983A-F62194D30754}"/>
    <dgm:cxn modelId="{66C75FE0-CF51-4612-89AA-95AA3AD777CA}" type="presOf" srcId="{2E09BE0E-73BE-463F-A02D-D69967B6C421}" destId="{160308C3-2C9C-447C-880B-64D35872E8DA}" srcOrd="1" destOrd="0" presId="urn:microsoft.com/office/officeart/2016/7/layout/VerticalDownArrowProcess"/>
    <dgm:cxn modelId="{34F5CFE7-7DE2-4485-B0A8-A443A63A23F0}" srcId="{3259FFD6-F5B8-4118-85E0-94CB02E4128B}" destId="{5CE21E7B-0B92-4FB9-9178-0211B0D6F102}" srcOrd="2" destOrd="0" parTransId="{F81A30FD-0360-42C4-B9CF-FDB5260EB2A9}" sibTransId="{6392E00E-CFCD-474F-90DC-C4D3A931AA4B}"/>
    <dgm:cxn modelId="{D1D763E9-BA47-4D53-979B-B6FFA11FEA80}" srcId="{3259FFD6-F5B8-4118-85E0-94CB02E4128B}" destId="{C86E4AAB-176B-4CD2-BC6D-BE7D2E71E605}" srcOrd="5" destOrd="0" parTransId="{33D13F89-611B-41D2-9869-8B656E7C33BF}" sibTransId="{D23B5633-A399-407E-9317-3C89A37BD859}"/>
    <dgm:cxn modelId="{2D5C42FD-97F3-45CB-9962-127D6A0A1148}" type="presOf" srcId="{3119D95B-5358-41B4-B887-F2FE190B6673}" destId="{69CEA0C9-3A23-4BEE-AF64-83EA2ABEFCB9}" srcOrd="0" destOrd="0" presId="urn:microsoft.com/office/officeart/2016/7/layout/VerticalDownArrowProcess"/>
    <dgm:cxn modelId="{2632E2FE-0014-4379-8C56-4C8E8E119B15}" type="presOf" srcId="{D9CF30B8-816D-4381-B519-8C8BCC51BF44}" destId="{35C0C659-88DE-47A8-B85B-DBF60A93C127}" srcOrd="1" destOrd="0" presId="urn:microsoft.com/office/officeart/2016/7/layout/VerticalDownArrowProcess"/>
    <dgm:cxn modelId="{4AF6ED9B-56D4-40D4-8C9D-46A8E6BFC4CB}" type="presParOf" srcId="{190F54D7-EEC9-4242-8B34-88F68F3BBC3F}" destId="{D447BC66-3036-4D80-AF27-6685B0017460}" srcOrd="0" destOrd="0" presId="urn:microsoft.com/office/officeart/2016/7/layout/VerticalDownArrowProcess"/>
    <dgm:cxn modelId="{9627A43E-477D-49A7-A8B3-62123A069927}" type="presParOf" srcId="{D447BC66-3036-4D80-AF27-6685B0017460}" destId="{49171E89-6846-4D89-ABAE-DBC434A01F7E}" srcOrd="0" destOrd="0" presId="urn:microsoft.com/office/officeart/2016/7/layout/VerticalDownArrowProcess"/>
    <dgm:cxn modelId="{E5960A58-3B51-4739-9B2A-68D3E270EE23}" type="presParOf" srcId="{D447BC66-3036-4D80-AF27-6685B0017460}" destId="{7AF3519B-0102-4D18-BCC9-A0DACA12BB71}" srcOrd="1" destOrd="0" presId="urn:microsoft.com/office/officeart/2016/7/layout/VerticalDownArrowProcess"/>
    <dgm:cxn modelId="{3A5643A0-B08A-4937-8A02-B9A35EA3928F}" type="presParOf" srcId="{190F54D7-EEC9-4242-8B34-88F68F3BBC3F}" destId="{E559E79D-1959-4D87-A9F0-8CE97D05A60C}" srcOrd="1" destOrd="0" presId="urn:microsoft.com/office/officeart/2016/7/layout/VerticalDownArrowProcess"/>
    <dgm:cxn modelId="{5B590B90-C07E-43ED-BA44-48F2ABCE1ADC}" type="presParOf" srcId="{190F54D7-EEC9-4242-8B34-88F68F3BBC3F}" destId="{19B6A62A-9564-40DB-8A9D-0963424E4325}" srcOrd="2" destOrd="0" presId="urn:microsoft.com/office/officeart/2016/7/layout/VerticalDownArrowProcess"/>
    <dgm:cxn modelId="{38C8E3D9-030E-4723-B55B-027EFF5E8024}" type="presParOf" srcId="{19B6A62A-9564-40DB-8A9D-0963424E4325}" destId="{37570A65-B796-4AA9-82AF-1601107D3A3E}" srcOrd="0" destOrd="0" presId="urn:microsoft.com/office/officeart/2016/7/layout/VerticalDownArrowProcess"/>
    <dgm:cxn modelId="{35058D22-E899-46A0-8648-47F841C05E1C}" type="presParOf" srcId="{19B6A62A-9564-40DB-8A9D-0963424E4325}" destId="{160308C3-2C9C-447C-880B-64D35872E8DA}" srcOrd="1" destOrd="0" presId="urn:microsoft.com/office/officeart/2016/7/layout/VerticalDownArrowProcess"/>
    <dgm:cxn modelId="{77E81656-FD74-4E8B-AAF2-1C362A0D89EA}" type="presParOf" srcId="{19B6A62A-9564-40DB-8A9D-0963424E4325}" destId="{7A420663-7044-497F-A5F7-CB827DFD6A01}" srcOrd="2" destOrd="0" presId="urn:microsoft.com/office/officeart/2016/7/layout/VerticalDownArrowProcess"/>
    <dgm:cxn modelId="{60A2FCFE-C3DB-4CA1-B008-BBB064565D44}" type="presParOf" srcId="{190F54D7-EEC9-4242-8B34-88F68F3BBC3F}" destId="{8FA78EE0-BBD4-402B-B900-60C2A44F0104}" srcOrd="3" destOrd="0" presId="urn:microsoft.com/office/officeart/2016/7/layout/VerticalDownArrowProcess"/>
    <dgm:cxn modelId="{EF5AF3F3-158A-4409-B69B-0A996B58280E}" type="presParOf" srcId="{190F54D7-EEC9-4242-8B34-88F68F3BBC3F}" destId="{91A885FE-FE24-4E03-B823-2875F51CB73A}" srcOrd="4" destOrd="0" presId="urn:microsoft.com/office/officeart/2016/7/layout/VerticalDownArrowProcess"/>
    <dgm:cxn modelId="{2EAD3286-76EB-4EF1-834A-0A04EA91AB78}" type="presParOf" srcId="{91A885FE-FE24-4E03-B823-2875F51CB73A}" destId="{3F5C7A72-C5C0-47DD-A932-7969A8680402}" srcOrd="0" destOrd="0" presId="urn:microsoft.com/office/officeart/2016/7/layout/VerticalDownArrowProcess"/>
    <dgm:cxn modelId="{12B2DAEE-5F96-4A4B-808F-30DB716E0EDA}" type="presParOf" srcId="{91A885FE-FE24-4E03-B823-2875F51CB73A}" destId="{665AEC30-91A6-4D90-A590-E2E7D13D66CC}" srcOrd="1" destOrd="0" presId="urn:microsoft.com/office/officeart/2016/7/layout/VerticalDownArrowProcess"/>
    <dgm:cxn modelId="{850D736A-AA2A-4533-AE30-D15819874A59}" type="presParOf" srcId="{91A885FE-FE24-4E03-B823-2875F51CB73A}" destId="{FF95E9C6-6B3F-4DB6-8030-693CE3C97860}" srcOrd="2" destOrd="0" presId="urn:microsoft.com/office/officeart/2016/7/layout/VerticalDownArrowProcess"/>
    <dgm:cxn modelId="{9CD76053-E809-4E2D-92A8-82F09AAC90C4}" type="presParOf" srcId="{190F54D7-EEC9-4242-8B34-88F68F3BBC3F}" destId="{B8E842A8-F47C-45EC-BDFB-F9014B5B4793}" srcOrd="5" destOrd="0" presId="urn:microsoft.com/office/officeart/2016/7/layout/VerticalDownArrowProcess"/>
    <dgm:cxn modelId="{EEFA565C-EF32-4811-9951-E440310E65E5}" type="presParOf" srcId="{190F54D7-EEC9-4242-8B34-88F68F3BBC3F}" destId="{01B1E5D9-DCD9-486F-8190-5D66CB885883}" srcOrd="6" destOrd="0" presId="urn:microsoft.com/office/officeart/2016/7/layout/VerticalDownArrowProcess"/>
    <dgm:cxn modelId="{4E3C313F-1A88-45EC-8DDF-4050098CD94A}" type="presParOf" srcId="{01B1E5D9-DCD9-486F-8190-5D66CB885883}" destId="{05685620-DF70-4FC8-BAF0-E0D459FBF7AD}" srcOrd="0" destOrd="0" presId="urn:microsoft.com/office/officeart/2016/7/layout/VerticalDownArrowProcess"/>
    <dgm:cxn modelId="{2E0C2EC0-7604-4523-B2E6-6CB4009CE31D}" type="presParOf" srcId="{01B1E5D9-DCD9-486F-8190-5D66CB885883}" destId="{B40E1022-618D-4DF3-B82A-CEC9AE12D534}" srcOrd="1" destOrd="0" presId="urn:microsoft.com/office/officeart/2016/7/layout/VerticalDownArrowProcess"/>
    <dgm:cxn modelId="{79958ACA-663D-416D-8168-1AE266075E28}" type="presParOf" srcId="{01B1E5D9-DCD9-486F-8190-5D66CB885883}" destId="{7CD905FC-2541-4E92-BDBA-B2E332861355}" srcOrd="2" destOrd="0" presId="urn:microsoft.com/office/officeart/2016/7/layout/VerticalDownArrowProcess"/>
    <dgm:cxn modelId="{77B61828-D219-4AAE-9920-148BCB351199}" type="presParOf" srcId="{190F54D7-EEC9-4242-8B34-88F68F3BBC3F}" destId="{3037A1DF-0389-42B4-89F6-E8EC8A00CF18}" srcOrd="7" destOrd="0" presId="urn:microsoft.com/office/officeart/2016/7/layout/VerticalDownArrowProcess"/>
    <dgm:cxn modelId="{82E34490-4D26-42A1-BCA0-0639807E1240}" type="presParOf" srcId="{190F54D7-EEC9-4242-8B34-88F68F3BBC3F}" destId="{C16ABD93-DB1E-430D-94E3-8C2F883E9002}" srcOrd="8" destOrd="0" presId="urn:microsoft.com/office/officeart/2016/7/layout/VerticalDownArrowProcess"/>
    <dgm:cxn modelId="{46F02A76-AAF4-4FD5-8823-18B1E8254469}" type="presParOf" srcId="{C16ABD93-DB1E-430D-94E3-8C2F883E9002}" destId="{AD22FEC5-6F8C-4126-8BF3-30A898B32243}" srcOrd="0" destOrd="0" presId="urn:microsoft.com/office/officeart/2016/7/layout/VerticalDownArrowProcess"/>
    <dgm:cxn modelId="{275F7347-4B86-47D9-9CEE-090D0D742C11}" type="presParOf" srcId="{C16ABD93-DB1E-430D-94E3-8C2F883E9002}" destId="{57C0DF90-848C-4A1C-9D37-4FE9FBC3987A}" srcOrd="1" destOrd="0" presId="urn:microsoft.com/office/officeart/2016/7/layout/VerticalDownArrowProcess"/>
    <dgm:cxn modelId="{0A794B2C-B89E-43BB-A550-8267AF1A0250}" type="presParOf" srcId="{C16ABD93-DB1E-430D-94E3-8C2F883E9002}" destId="{69CEA0C9-3A23-4BEE-AF64-83EA2ABEFCB9}" srcOrd="2" destOrd="0" presId="urn:microsoft.com/office/officeart/2016/7/layout/VerticalDownArrowProcess"/>
    <dgm:cxn modelId="{0714729A-AD40-498E-8C21-30C0B9B536E8}" type="presParOf" srcId="{190F54D7-EEC9-4242-8B34-88F68F3BBC3F}" destId="{360DB251-1771-4439-8AB3-463FE112D2C1}" srcOrd="9" destOrd="0" presId="urn:microsoft.com/office/officeart/2016/7/layout/VerticalDownArrowProcess"/>
    <dgm:cxn modelId="{A7CE1735-0189-4A9F-8B98-FE49B4C29F8F}" type="presParOf" srcId="{190F54D7-EEC9-4242-8B34-88F68F3BBC3F}" destId="{9F6FE2BE-C69D-42D1-BAA3-08AA45D7C9B6}" srcOrd="10" destOrd="0" presId="urn:microsoft.com/office/officeart/2016/7/layout/VerticalDownArrowProcess"/>
    <dgm:cxn modelId="{FC2985CB-203F-452D-91D3-CE2B74BA5428}" type="presParOf" srcId="{9F6FE2BE-C69D-42D1-BAA3-08AA45D7C9B6}" destId="{F5DA7A3D-C228-4D76-BA99-9B8932DB4E5A}" srcOrd="0" destOrd="0" presId="urn:microsoft.com/office/officeart/2016/7/layout/VerticalDownArrowProcess"/>
    <dgm:cxn modelId="{31377B78-4E23-4D61-93E9-5820C7C7B159}" type="presParOf" srcId="{9F6FE2BE-C69D-42D1-BAA3-08AA45D7C9B6}" destId="{35C0C659-88DE-47A8-B85B-DBF60A93C127}" srcOrd="1" destOrd="0" presId="urn:microsoft.com/office/officeart/2016/7/layout/VerticalDownArrowProcess"/>
    <dgm:cxn modelId="{2A367F44-B29A-46FA-99E8-1E03CBA04A97}" type="presParOf" srcId="{9F6FE2BE-C69D-42D1-BAA3-08AA45D7C9B6}" destId="{00B67A08-D9A5-4675-9DF1-0D084042BA1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B4E38B-5BE5-41BA-8853-A18FD1033F9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C02FE6-6620-4CC2-95FB-0F6789F948C6}">
      <dgm:prSet/>
      <dgm:spPr/>
      <dgm:t>
        <a:bodyPr/>
        <a:lstStyle/>
        <a:p>
          <a:r>
            <a:rPr lang="en-US" dirty="0"/>
            <a:t>Pre-Requisites</a:t>
          </a:r>
        </a:p>
      </dgm:t>
    </dgm:pt>
    <dgm:pt modelId="{B4716C72-564A-4F22-B91A-832CB621A96E}" type="parTrans" cxnId="{7FA30872-B30A-4FCE-82AB-3DB70FFF09CA}">
      <dgm:prSet/>
      <dgm:spPr/>
      <dgm:t>
        <a:bodyPr/>
        <a:lstStyle/>
        <a:p>
          <a:endParaRPr lang="en-US"/>
        </a:p>
      </dgm:t>
    </dgm:pt>
    <dgm:pt modelId="{B8DBFEA6-4F61-441D-9DB8-CD4D397988FD}" type="sibTrans" cxnId="{7FA30872-B30A-4FCE-82AB-3DB70FFF09CA}">
      <dgm:prSet/>
      <dgm:spPr/>
      <dgm:t>
        <a:bodyPr/>
        <a:lstStyle/>
        <a:p>
          <a:endParaRPr lang="en-US"/>
        </a:p>
      </dgm:t>
    </dgm:pt>
    <dgm:pt modelId="{F1AA5424-6F12-4ABD-A41C-0325DE0270A7}">
      <dgm:prSet/>
      <dgm:spPr/>
      <dgm:t>
        <a:bodyPr/>
        <a:lstStyle/>
        <a:p>
          <a:r>
            <a:rPr lang="en-US" dirty="0"/>
            <a:t>Role for Jenkins Host</a:t>
          </a:r>
        </a:p>
      </dgm:t>
    </dgm:pt>
    <dgm:pt modelId="{CBA22642-585E-4EC3-81D3-F863563C9DB7}" type="parTrans" cxnId="{9F95EADC-1DD1-4970-B3B2-B352DF1CBDE3}">
      <dgm:prSet/>
      <dgm:spPr/>
      <dgm:t>
        <a:bodyPr/>
        <a:lstStyle/>
        <a:p>
          <a:endParaRPr lang="en-US"/>
        </a:p>
      </dgm:t>
    </dgm:pt>
    <dgm:pt modelId="{986A893D-63C6-4DA7-812C-998E76AF3EBE}" type="sibTrans" cxnId="{9F95EADC-1DD1-4970-B3B2-B352DF1CBDE3}">
      <dgm:prSet/>
      <dgm:spPr/>
      <dgm:t>
        <a:bodyPr/>
        <a:lstStyle/>
        <a:p>
          <a:endParaRPr lang="en-US"/>
        </a:p>
      </dgm:t>
    </dgm:pt>
    <dgm:pt modelId="{C1897FE5-5F4C-4B7A-A7DD-F98E699E684E}">
      <dgm:prSet/>
      <dgm:spPr/>
      <dgm:t>
        <a:bodyPr/>
        <a:lstStyle/>
        <a:p>
          <a:r>
            <a:rPr lang="en-US" dirty="0"/>
            <a:t>Push and Fetch ECR container images</a:t>
          </a:r>
        </a:p>
      </dgm:t>
    </dgm:pt>
    <dgm:pt modelId="{9C757AD2-A021-4A00-A162-404EC8CBCA91}" type="parTrans" cxnId="{7255F146-DD2C-4B00-808F-B7E9E8EC81AB}">
      <dgm:prSet/>
      <dgm:spPr/>
      <dgm:t>
        <a:bodyPr/>
        <a:lstStyle/>
        <a:p>
          <a:endParaRPr lang="en-US"/>
        </a:p>
      </dgm:t>
    </dgm:pt>
    <dgm:pt modelId="{922681F6-E97A-4A45-88E7-21473B2D7F80}" type="sibTrans" cxnId="{7255F146-DD2C-4B00-808F-B7E9E8EC81AB}">
      <dgm:prSet/>
      <dgm:spPr/>
      <dgm:t>
        <a:bodyPr/>
        <a:lstStyle/>
        <a:p>
          <a:endParaRPr lang="en-US"/>
        </a:p>
      </dgm:t>
    </dgm:pt>
    <dgm:pt modelId="{0C7E42E2-0AD0-420E-B853-ED632E13163C}">
      <dgm:prSet/>
      <dgm:spPr/>
      <dgm:t>
        <a:bodyPr/>
        <a:lstStyle/>
        <a:p>
          <a:r>
            <a:rPr lang="en-US" dirty="0"/>
            <a:t>IAM User is already created</a:t>
          </a:r>
        </a:p>
      </dgm:t>
    </dgm:pt>
    <dgm:pt modelId="{75F128DB-A0ED-4695-81D0-4911C3BBAB0D}" type="parTrans" cxnId="{99B6F366-C43A-499B-8448-F278B5F3F427}">
      <dgm:prSet/>
      <dgm:spPr/>
      <dgm:t>
        <a:bodyPr/>
        <a:lstStyle/>
        <a:p>
          <a:endParaRPr lang="en-US"/>
        </a:p>
      </dgm:t>
    </dgm:pt>
    <dgm:pt modelId="{B38FF6D6-44B7-45E0-BD9F-3B3768882DD6}" type="sibTrans" cxnId="{99B6F366-C43A-499B-8448-F278B5F3F427}">
      <dgm:prSet/>
      <dgm:spPr/>
      <dgm:t>
        <a:bodyPr/>
        <a:lstStyle/>
        <a:p>
          <a:endParaRPr lang="en-US"/>
        </a:p>
      </dgm:t>
    </dgm:pt>
    <dgm:pt modelId="{A5DDD549-3BC3-4317-B814-FCC54F643C7C}">
      <dgm:prSet/>
      <dgm:spPr/>
      <dgm:t>
        <a:bodyPr/>
        <a:lstStyle/>
        <a:p>
          <a:r>
            <a:rPr lang="en-US" dirty="0"/>
            <a:t>Role For App Host</a:t>
          </a:r>
        </a:p>
      </dgm:t>
    </dgm:pt>
    <dgm:pt modelId="{BFA87549-0649-43E7-AF24-C57D30A43C31}" type="parTrans" cxnId="{E30C618A-11A3-4671-88C1-655D6E88D272}">
      <dgm:prSet/>
      <dgm:spPr/>
      <dgm:t>
        <a:bodyPr/>
        <a:lstStyle/>
        <a:p>
          <a:endParaRPr lang="en-US"/>
        </a:p>
      </dgm:t>
    </dgm:pt>
    <dgm:pt modelId="{45AB1D9C-9B0D-44DC-8E54-B637A5EE934C}" type="sibTrans" cxnId="{E30C618A-11A3-4671-88C1-655D6E88D272}">
      <dgm:prSet/>
      <dgm:spPr/>
      <dgm:t>
        <a:bodyPr/>
        <a:lstStyle/>
        <a:p>
          <a:endParaRPr lang="en-US"/>
        </a:p>
      </dgm:t>
    </dgm:pt>
    <dgm:pt modelId="{D9214E37-CABF-45A6-B1FA-D92E683DBC9E}">
      <dgm:prSet/>
      <dgm:spPr/>
      <dgm:t>
        <a:bodyPr/>
        <a:lstStyle/>
        <a:p>
          <a:r>
            <a:rPr lang="en-US" dirty="0"/>
            <a:t>Fetch ECR container images</a:t>
          </a:r>
        </a:p>
      </dgm:t>
    </dgm:pt>
    <dgm:pt modelId="{823B47F4-97D2-4FF9-BFA1-2EE16A5BD929}" type="parTrans" cxnId="{D962DBC5-6F7C-4181-89F0-5989CDD3B1C2}">
      <dgm:prSet/>
      <dgm:spPr/>
      <dgm:t>
        <a:bodyPr/>
        <a:lstStyle/>
        <a:p>
          <a:endParaRPr lang="en-US"/>
        </a:p>
      </dgm:t>
    </dgm:pt>
    <dgm:pt modelId="{0A9326D0-6148-4027-9E19-7601B07CDD79}" type="sibTrans" cxnId="{D962DBC5-6F7C-4181-89F0-5989CDD3B1C2}">
      <dgm:prSet/>
      <dgm:spPr/>
      <dgm:t>
        <a:bodyPr/>
        <a:lstStyle/>
        <a:p>
          <a:endParaRPr lang="en-US"/>
        </a:p>
      </dgm:t>
    </dgm:pt>
    <dgm:pt modelId="{99BA5BB8-8161-46EF-A337-EC639CF504A5}">
      <dgm:prSet/>
      <dgm:spPr/>
      <dgm:t>
        <a:bodyPr/>
        <a:lstStyle/>
        <a:p>
          <a:r>
            <a:rPr lang="en-US" dirty="0"/>
            <a:t>IAM Instance Profile for Jenkins Host</a:t>
          </a:r>
        </a:p>
      </dgm:t>
    </dgm:pt>
    <dgm:pt modelId="{FAC9EF8B-95DF-4CD2-BBC6-D7CCA93BEF9C}" type="parTrans" cxnId="{AFFE13AC-F338-4807-9AEB-582862397E0D}">
      <dgm:prSet/>
      <dgm:spPr/>
      <dgm:t>
        <a:bodyPr/>
        <a:lstStyle/>
        <a:p>
          <a:endParaRPr lang="en-US"/>
        </a:p>
      </dgm:t>
    </dgm:pt>
    <dgm:pt modelId="{B89B4BE5-2B35-4894-A2E9-3A2F7EFC13C7}" type="sibTrans" cxnId="{AFFE13AC-F338-4807-9AEB-582862397E0D}">
      <dgm:prSet/>
      <dgm:spPr/>
      <dgm:t>
        <a:bodyPr/>
        <a:lstStyle/>
        <a:p>
          <a:endParaRPr lang="en-US"/>
        </a:p>
      </dgm:t>
    </dgm:pt>
    <dgm:pt modelId="{2199D609-EB58-4E7B-8DA3-087E55BCF637}">
      <dgm:prSet/>
      <dgm:spPr/>
      <dgm:t>
        <a:bodyPr/>
        <a:lstStyle/>
        <a:p>
          <a:r>
            <a:rPr lang="en-US" dirty="0"/>
            <a:t>IAM Instance Profile for App Host</a:t>
          </a:r>
        </a:p>
      </dgm:t>
    </dgm:pt>
    <dgm:pt modelId="{3C0E4009-640E-44CB-A689-65796732847E}" type="parTrans" cxnId="{2E046A12-A64E-40A9-8623-D3241D4808D2}">
      <dgm:prSet/>
      <dgm:spPr/>
      <dgm:t>
        <a:bodyPr/>
        <a:lstStyle/>
        <a:p>
          <a:endParaRPr lang="en-US"/>
        </a:p>
      </dgm:t>
    </dgm:pt>
    <dgm:pt modelId="{D1C6639A-F384-47EE-861A-22503A4CCD3C}" type="sibTrans" cxnId="{2E046A12-A64E-40A9-8623-D3241D4808D2}">
      <dgm:prSet/>
      <dgm:spPr/>
      <dgm:t>
        <a:bodyPr/>
        <a:lstStyle/>
        <a:p>
          <a:endParaRPr lang="en-US"/>
        </a:p>
      </dgm:t>
    </dgm:pt>
    <dgm:pt modelId="{DAE88394-7967-4F41-B38E-8D0DCD543319}" type="pres">
      <dgm:prSet presAssocID="{25B4E38B-5BE5-41BA-8853-A18FD1033F90}" presName="linear" presStyleCnt="0">
        <dgm:presLayoutVars>
          <dgm:dir/>
          <dgm:animLvl val="lvl"/>
          <dgm:resizeHandles val="exact"/>
        </dgm:presLayoutVars>
      </dgm:prSet>
      <dgm:spPr/>
    </dgm:pt>
    <dgm:pt modelId="{428E37F5-721E-4B93-A12F-285192FDE33F}" type="pres">
      <dgm:prSet presAssocID="{32C02FE6-6620-4CC2-95FB-0F6789F948C6}" presName="parentLin" presStyleCnt="0"/>
      <dgm:spPr/>
    </dgm:pt>
    <dgm:pt modelId="{E145FE59-BEAB-49E2-9062-B93C9CFA3DB5}" type="pres">
      <dgm:prSet presAssocID="{32C02FE6-6620-4CC2-95FB-0F6789F948C6}" presName="parentLeftMargin" presStyleLbl="node1" presStyleIdx="0" presStyleCnt="5"/>
      <dgm:spPr/>
    </dgm:pt>
    <dgm:pt modelId="{ABD41962-CA5C-4AA6-B909-C98F78A5D137}" type="pres">
      <dgm:prSet presAssocID="{32C02FE6-6620-4CC2-95FB-0F6789F948C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04E4BCA-0B74-4458-B463-A3DDE912F704}" type="pres">
      <dgm:prSet presAssocID="{32C02FE6-6620-4CC2-95FB-0F6789F948C6}" presName="negativeSpace" presStyleCnt="0"/>
      <dgm:spPr/>
    </dgm:pt>
    <dgm:pt modelId="{13F42CB8-95DA-4ED9-84AC-260920B32FE0}" type="pres">
      <dgm:prSet presAssocID="{32C02FE6-6620-4CC2-95FB-0F6789F948C6}" presName="childText" presStyleLbl="conFgAcc1" presStyleIdx="0" presStyleCnt="5">
        <dgm:presLayoutVars>
          <dgm:bulletEnabled val="1"/>
        </dgm:presLayoutVars>
      </dgm:prSet>
      <dgm:spPr/>
    </dgm:pt>
    <dgm:pt modelId="{81BD9317-1112-4BDE-989E-79CF9E1261A8}" type="pres">
      <dgm:prSet presAssocID="{B8DBFEA6-4F61-441D-9DB8-CD4D397988FD}" presName="spaceBetweenRectangles" presStyleCnt="0"/>
      <dgm:spPr/>
    </dgm:pt>
    <dgm:pt modelId="{C33204B9-8943-46FD-BF8F-F18B4B82796D}" type="pres">
      <dgm:prSet presAssocID="{F1AA5424-6F12-4ABD-A41C-0325DE0270A7}" presName="parentLin" presStyleCnt="0"/>
      <dgm:spPr/>
    </dgm:pt>
    <dgm:pt modelId="{B2C7C462-242A-4A51-8813-52A6E0A16C9B}" type="pres">
      <dgm:prSet presAssocID="{F1AA5424-6F12-4ABD-A41C-0325DE0270A7}" presName="parentLeftMargin" presStyleLbl="node1" presStyleIdx="0" presStyleCnt="5"/>
      <dgm:spPr/>
    </dgm:pt>
    <dgm:pt modelId="{CF18C113-393D-4417-BD2A-3803B2AC30D2}" type="pres">
      <dgm:prSet presAssocID="{F1AA5424-6F12-4ABD-A41C-0325DE0270A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1950D62-87C0-457F-8681-60C94A04FDF4}" type="pres">
      <dgm:prSet presAssocID="{F1AA5424-6F12-4ABD-A41C-0325DE0270A7}" presName="negativeSpace" presStyleCnt="0"/>
      <dgm:spPr/>
    </dgm:pt>
    <dgm:pt modelId="{CCF1E010-990F-4A0B-99A8-723B4AF6A8E0}" type="pres">
      <dgm:prSet presAssocID="{F1AA5424-6F12-4ABD-A41C-0325DE0270A7}" presName="childText" presStyleLbl="conFgAcc1" presStyleIdx="1" presStyleCnt="5">
        <dgm:presLayoutVars>
          <dgm:bulletEnabled val="1"/>
        </dgm:presLayoutVars>
      </dgm:prSet>
      <dgm:spPr/>
    </dgm:pt>
    <dgm:pt modelId="{E3B4A806-3DEF-4825-9852-60DBC38C6E04}" type="pres">
      <dgm:prSet presAssocID="{986A893D-63C6-4DA7-812C-998E76AF3EBE}" presName="spaceBetweenRectangles" presStyleCnt="0"/>
      <dgm:spPr/>
    </dgm:pt>
    <dgm:pt modelId="{D110B2FC-020A-45F8-BFA1-FC973BE36B27}" type="pres">
      <dgm:prSet presAssocID="{A5DDD549-3BC3-4317-B814-FCC54F643C7C}" presName="parentLin" presStyleCnt="0"/>
      <dgm:spPr/>
    </dgm:pt>
    <dgm:pt modelId="{55A43F1F-8F41-42EC-BD84-90F23F2D5D90}" type="pres">
      <dgm:prSet presAssocID="{A5DDD549-3BC3-4317-B814-FCC54F643C7C}" presName="parentLeftMargin" presStyleLbl="node1" presStyleIdx="1" presStyleCnt="5"/>
      <dgm:spPr/>
    </dgm:pt>
    <dgm:pt modelId="{6974B83C-587F-4FB6-B57C-D5696E2228AB}" type="pres">
      <dgm:prSet presAssocID="{A5DDD549-3BC3-4317-B814-FCC54F643C7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B4AA6C9-F1EC-41E9-9D8B-07651C09C354}" type="pres">
      <dgm:prSet presAssocID="{A5DDD549-3BC3-4317-B814-FCC54F643C7C}" presName="negativeSpace" presStyleCnt="0"/>
      <dgm:spPr/>
    </dgm:pt>
    <dgm:pt modelId="{7D9695E6-27A1-4AE7-A57A-92105C8E9B20}" type="pres">
      <dgm:prSet presAssocID="{A5DDD549-3BC3-4317-B814-FCC54F643C7C}" presName="childText" presStyleLbl="conFgAcc1" presStyleIdx="2" presStyleCnt="5">
        <dgm:presLayoutVars>
          <dgm:bulletEnabled val="1"/>
        </dgm:presLayoutVars>
      </dgm:prSet>
      <dgm:spPr/>
    </dgm:pt>
    <dgm:pt modelId="{E918AA72-A45E-41B4-956A-073C528F7DAA}" type="pres">
      <dgm:prSet presAssocID="{45AB1D9C-9B0D-44DC-8E54-B637A5EE934C}" presName="spaceBetweenRectangles" presStyleCnt="0"/>
      <dgm:spPr/>
    </dgm:pt>
    <dgm:pt modelId="{F66299ED-B646-4FEE-BAD1-DAA9FF39959C}" type="pres">
      <dgm:prSet presAssocID="{99BA5BB8-8161-46EF-A337-EC639CF504A5}" presName="parentLin" presStyleCnt="0"/>
      <dgm:spPr/>
    </dgm:pt>
    <dgm:pt modelId="{EC3701B6-3F68-4515-81E2-0F560B197AC1}" type="pres">
      <dgm:prSet presAssocID="{99BA5BB8-8161-46EF-A337-EC639CF504A5}" presName="parentLeftMargin" presStyleLbl="node1" presStyleIdx="2" presStyleCnt="5"/>
      <dgm:spPr/>
    </dgm:pt>
    <dgm:pt modelId="{123E5542-A619-4934-A9E6-F08A2E836712}" type="pres">
      <dgm:prSet presAssocID="{99BA5BB8-8161-46EF-A337-EC639CF504A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234A69D-6F71-443A-AC42-5D26FF7427D2}" type="pres">
      <dgm:prSet presAssocID="{99BA5BB8-8161-46EF-A337-EC639CF504A5}" presName="negativeSpace" presStyleCnt="0"/>
      <dgm:spPr/>
    </dgm:pt>
    <dgm:pt modelId="{877D8C0A-C3E8-44C7-9BE9-1FFA6BFB3FB5}" type="pres">
      <dgm:prSet presAssocID="{99BA5BB8-8161-46EF-A337-EC639CF504A5}" presName="childText" presStyleLbl="conFgAcc1" presStyleIdx="3" presStyleCnt="5">
        <dgm:presLayoutVars>
          <dgm:bulletEnabled val="1"/>
        </dgm:presLayoutVars>
      </dgm:prSet>
      <dgm:spPr/>
    </dgm:pt>
    <dgm:pt modelId="{411B0E04-4043-412D-859C-8BAFA929301D}" type="pres">
      <dgm:prSet presAssocID="{B89B4BE5-2B35-4894-A2E9-3A2F7EFC13C7}" presName="spaceBetweenRectangles" presStyleCnt="0"/>
      <dgm:spPr/>
    </dgm:pt>
    <dgm:pt modelId="{DDFB6972-EE6F-4712-9FFE-5D23E9B06B1C}" type="pres">
      <dgm:prSet presAssocID="{2199D609-EB58-4E7B-8DA3-087E55BCF637}" presName="parentLin" presStyleCnt="0"/>
      <dgm:spPr/>
    </dgm:pt>
    <dgm:pt modelId="{971BE7C2-1EA0-4190-B52A-2472CB3BA1B6}" type="pres">
      <dgm:prSet presAssocID="{2199D609-EB58-4E7B-8DA3-087E55BCF637}" presName="parentLeftMargin" presStyleLbl="node1" presStyleIdx="3" presStyleCnt="5"/>
      <dgm:spPr/>
    </dgm:pt>
    <dgm:pt modelId="{53AF3CD7-D88C-42EA-85C3-614B2DAF8F6A}" type="pres">
      <dgm:prSet presAssocID="{2199D609-EB58-4E7B-8DA3-087E55BCF63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ACF387D-CD4C-4FB3-BABC-4BD7BDD6C352}" type="pres">
      <dgm:prSet presAssocID="{2199D609-EB58-4E7B-8DA3-087E55BCF637}" presName="negativeSpace" presStyleCnt="0"/>
      <dgm:spPr/>
    </dgm:pt>
    <dgm:pt modelId="{0C02FF8A-6DE9-42D0-9854-5AA4A932836F}" type="pres">
      <dgm:prSet presAssocID="{2199D609-EB58-4E7B-8DA3-087E55BCF63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CA51602-AC15-4BB8-B463-27CF2D0EBD11}" type="presOf" srcId="{99BA5BB8-8161-46EF-A337-EC639CF504A5}" destId="{123E5542-A619-4934-A9E6-F08A2E836712}" srcOrd="1" destOrd="0" presId="urn:microsoft.com/office/officeart/2005/8/layout/list1"/>
    <dgm:cxn modelId="{2E046A12-A64E-40A9-8623-D3241D4808D2}" srcId="{25B4E38B-5BE5-41BA-8853-A18FD1033F90}" destId="{2199D609-EB58-4E7B-8DA3-087E55BCF637}" srcOrd="4" destOrd="0" parTransId="{3C0E4009-640E-44CB-A689-65796732847E}" sibTransId="{D1C6639A-F384-47EE-861A-22503A4CCD3C}"/>
    <dgm:cxn modelId="{EDDC8715-A255-46B5-B28E-F51BE04E2C81}" type="presOf" srcId="{99BA5BB8-8161-46EF-A337-EC639CF504A5}" destId="{EC3701B6-3F68-4515-81E2-0F560B197AC1}" srcOrd="0" destOrd="0" presId="urn:microsoft.com/office/officeart/2005/8/layout/list1"/>
    <dgm:cxn modelId="{37DB072F-2D7B-4FC4-AC1D-C5C708F83B46}" type="presOf" srcId="{C1897FE5-5F4C-4B7A-A7DD-F98E699E684E}" destId="{CCF1E010-990F-4A0B-99A8-723B4AF6A8E0}" srcOrd="0" destOrd="0" presId="urn:microsoft.com/office/officeart/2005/8/layout/list1"/>
    <dgm:cxn modelId="{3E0CDA3F-4CD9-4C5A-BE1C-428E4B87EF96}" type="presOf" srcId="{A5DDD549-3BC3-4317-B814-FCC54F643C7C}" destId="{55A43F1F-8F41-42EC-BD84-90F23F2D5D90}" srcOrd="0" destOrd="0" presId="urn:microsoft.com/office/officeart/2005/8/layout/list1"/>
    <dgm:cxn modelId="{7255F146-DD2C-4B00-808F-B7E9E8EC81AB}" srcId="{F1AA5424-6F12-4ABD-A41C-0325DE0270A7}" destId="{C1897FE5-5F4C-4B7A-A7DD-F98E699E684E}" srcOrd="0" destOrd="0" parTransId="{9C757AD2-A021-4A00-A162-404EC8CBCA91}" sibTransId="{922681F6-E97A-4A45-88E7-21473B2D7F80}"/>
    <dgm:cxn modelId="{99B6F366-C43A-499B-8448-F278B5F3F427}" srcId="{32C02FE6-6620-4CC2-95FB-0F6789F948C6}" destId="{0C7E42E2-0AD0-420E-B853-ED632E13163C}" srcOrd="0" destOrd="0" parTransId="{75F128DB-A0ED-4695-81D0-4911C3BBAB0D}" sibTransId="{B38FF6D6-44B7-45E0-BD9F-3B3768882DD6}"/>
    <dgm:cxn modelId="{AE27B46B-5A10-441A-92F7-4151F0960850}" type="presOf" srcId="{0C7E42E2-0AD0-420E-B853-ED632E13163C}" destId="{13F42CB8-95DA-4ED9-84AC-260920B32FE0}" srcOrd="0" destOrd="0" presId="urn:microsoft.com/office/officeart/2005/8/layout/list1"/>
    <dgm:cxn modelId="{72B1C951-11B2-4C90-B454-E44910EFC4B9}" type="presOf" srcId="{25B4E38B-5BE5-41BA-8853-A18FD1033F90}" destId="{DAE88394-7967-4F41-B38E-8D0DCD543319}" srcOrd="0" destOrd="0" presId="urn:microsoft.com/office/officeart/2005/8/layout/list1"/>
    <dgm:cxn modelId="{7FA30872-B30A-4FCE-82AB-3DB70FFF09CA}" srcId="{25B4E38B-5BE5-41BA-8853-A18FD1033F90}" destId="{32C02FE6-6620-4CC2-95FB-0F6789F948C6}" srcOrd="0" destOrd="0" parTransId="{B4716C72-564A-4F22-B91A-832CB621A96E}" sibTransId="{B8DBFEA6-4F61-441D-9DB8-CD4D397988FD}"/>
    <dgm:cxn modelId="{01FE2455-3299-47BC-9CCC-CA3B2EBE53AA}" type="presOf" srcId="{2199D609-EB58-4E7B-8DA3-087E55BCF637}" destId="{971BE7C2-1EA0-4190-B52A-2472CB3BA1B6}" srcOrd="0" destOrd="0" presId="urn:microsoft.com/office/officeart/2005/8/layout/list1"/>
    <dgm:cxn modelId="{74E6AC56-94D2-440E-80AA-706CDFB10A2A}" type="presOf" srcId="{D9214E37-CABF-45A6-B1FA-D92E683DBC9E}" destId="{7D9695E6-27A1-4AE7-A57A-92105C8E9B20}" srcOrd="0" destOrd="0" presId="urn:microsoft.com/office/officeart/2005/8/layout/list1"/>
    <dgm:cxn modelId="{74BBBA80-24D5-48D3-B32A-39364B05A40D}" type="presOf" srcId="{2199D609-EB58-4E7B-8DA3-087E55BCF637}" destId="{53AF3CD7-D88C-42EA-85C3-614B2DAF8F6A}" srcOrd="1" destOrd="0" presId="urn:microsoft.com/office/officeart/2005/8/layout/list1"/>
    <dgm:cxn modelId="{23359183-CE00-424F-ACDD-C839BDC70C60}" type="presOf" srcId="{F1AA5424-6F12-4ABD-A41C-0325DE0270A7}" destId="{CF18C113-393D-4417-BD2A-3803B2AC30D2}" srcOrd="1" destOrd="0" presId="urn:microsoft.com/office/officeart/2005/8/layout/list1"/>
    <dgm:cxn modelId="{E30C618A-11A3-4671-88C1-655D6E88D272}" srcId="{25B4E38B-5BE5-41BA-8853-A18FD1033F90}" destId="{A5DDD549-3BC3-4317-B814-FCC54F643C7C}" srcOrd="2" destOrd="0" parTransId="{BFA87549-0649-43E7-AF24-C57D30A43C31}" sibTransId="{45AB1D9C-9B0D-44DC-8E54-B637A5EE934C}"/>
    <dgm:cxn modelId="{AFFE13AC-F338-4807-9AEB-582862397E0D}" srcId="{25B4E38B-5BE5-41BA-8853-A18FD1033F90}" destId="{99BA5BB8-8161-46EF-A337-EC639CF504A5}" srcOrd="3" destOrd="0" parTransId="{FAC9EF8B-95DF-4CD2-BBC6-D7CCA93BEF9C}" sibTransId="{B89B4BE5-2B35-4894-A2E9-3A2F7EFC13C7}"/>
    <dgm:cxn modelId="{26075BB5-C3D5-4287-A398-7BD119EE2960}" type="presOf" srcId="{F1AA5424-6F12-4ABD-A41C-0325DE0270A7}" destId="{B2C7C462-242A-4A51-8813-52A6E0A16C9B}" srcOrd="0" destOrd="0" presId="urn:microsoft.com/office/officeart/2005/8/layout/list1"/>
    <dgm:cxn modelId="{0D7CE1C0-A5AD-4DC3-BC70-D8958989CA16}" type="presOf" srcId="{A5DDD549-3BC3-4317-B814-FCC54F643C7C}" destId="{6974B83C-587F-4FB6-B57C-D5696E2228AB}" srcOrd="1" destOrd="0" presId="urn:microsoft.com/office/officeart/2005/8/layout/list1"/>
    <dgm:cxn modelId="{D962DBC5-6F7C-4181-89F0-5989CDD3B1C2}" srcId="{A5DDD549-3BC3-4317-B814-FCC54F643C7C}" destId="{D9214E37-CABF-45A6-B1FA-D92E683DBC9E}" srcOrd="0" destOrd="0" parTransId="{823B47F4-97D2-4FF9-BFA1-2EE16A5BD929}" sibTransId="{0A9326D0-6148-4027-9E19-7601B07CDD79}"/>
    <dgm:cxn modelId="{78DEE7D1-499F-449D-9CE0-F5D5BD222D41}" type="presOf" srcId="{32C02FE6-6620-4CC2-95FB-0F6789F948C6}" destId="{E145FE59-BEAB-49E2-9062-B93C9CFA3DB5}" srcOrd="0" destOrd="0" presId="urn:microsoft.com/office/officeart/2005/8/layout/list1"/>
    <dgm:cxn modelId="{9F95EADC-1DD1-4970-B3B2-B352DF1CBDE3}" srcId="{25B4E38B-5BE5-41BA-8853-A18FD1033F90}" destId="{F1AA5424-6F12-4ABD-A41C-0325DE0270A7}" srcOrd="1" destOrd="0" parTransId="{CBA22642-585E-4EC3-81D3-F863563C9DB7}" sibTransId="{986A893D-63C6-4DA7-812C-998E76AF3EBE}"/>
    <dgm:cxn modelId="{52584BF6-2835-4106-ADEE-669DD91AB656}" type="presOf" srcId="{32C02FE6-6620-4CC2-95FB-0F6789F948C6}" destId="{ABD41962-CA5C-4AA6-B909-C98F78A5D137}" srcOrd="1" destOrd="0" presId="urn:microsoft.com/office/officeart/2005/8/layout/list1"/>
    <dgm:cxn modelId="{5B189EF1-D7F8-4A5C-8377-AEFEB8EEB72C}" type="presParOf" srcId="{DAE88394-7967-4F41-B38E-8D0DCD543319}" destId="{428E37F5-721E-4B93-A12F-285192FDE33F}" srcOrd="0" destOrd="0" presId="urn:microsoft.com/office/officeart/2005/8/layout/list1"/>
    <dgm:cxn modelId="{916CF2A5-C15E-4235-92B8-1F990528D75B}" type="presParOf" srcId="{428E37F5-721E-4B93-A12F-285192FDE33F}" destId="{E145FE59-BEAB-49E2-9062-B93C9CFA3DB5}" srcOrd="0" destOrd="0" presId="urn:microsoft.com/office/officeart/2005/8/layout/list1"/>
    <dgm:cxn modelId="{833D8CCD-6E3B-41BF-A001-ED841F6F50EA}" type="presParOf" srcId="{428E37F5-721E-4B93-A12F-285192FDE33F}" destId="{ABD41962-CA5C-4AA6-B909-C98F78A5D137}" srcOrd="1" destOrd="0" presId="urn:microsoft.com/office/officeart/2005/8/layout/list1"/>
    <dgm:cxn modelId="{C3C462E3-A280-4E89-A4E1-EB8313CEDBEB}" type="presParOf" srcId="{DAE88394-7967-4F41-B38E-8D0DCD543319}" destId="{E04E4BCA-0B74-4458-B463-A3DDE912F704}" srcOrd="1" destOrd="0" presId="urn:microsoft.com/office/officeart/2005/8/layout/list1"/>
    <dgm:cxn modelId="{02B192DC-EE8F-4568-B625-DC35AF68A055}" type="presParOf" srcId="{DAE88394-7967-4F41-B38E-8D0DCD543319}" destId="{13F42CB8-95DA-4ED9-84AC-260920B32FE0}" srcOrd="2" destOrd="0" presId="urn:microsoft.com/office/officeart/2005/8/layout/list1"/>
    <dgm:cxn modelId="{18543128-27C4-4545-8029-6FC9B08EDDDF}" type="presParOf" srcId="{DAE88394-7967-4F41-B38E-8D0DCD543319}" destId="{81BD9317-1112-4BDE-989E-79CF9E1261A8}" srcOrd="3" destOrd="0" presId="urn:microsoft.com/office/officeart/2005/8/layout/list1"/>
    <dgm:cxn modelId="{27FAB24E-D34F-42AF-B973-C4A3DBEA9002}" type="presParOf" srcId="{DAE88394-7967-4F41-B38E-8D0DCD543319}" destId="{C33204B9-8943-46FD-BF8F-F18B4B82796D}" srcOrd="4" destOrd="0" presId="urn:microsoft.com/office/officeart/2005/8/layout/list1"/>
    <dgm:cxn modelId="{7081AAE0-7865-43CE-94B3-F864C3A4D8C6}" type="presParOf" srcId="{C33204B9-8943-46FD-BF8F-F18B4B82796D}" destId="{B2C7C462-242A-4A51-8813-52A6E0A16C9B}" srcOrd="0" destOrd="0" presId="urn:microsoft.com/office/officeart/2005/8/layout/list1"/>
    <dgm:cxn modelId="{3B7D830F-52AF-4031-B0F7-7F415C4712D1}" type="presParOf" srcId="{C33204B9-8943-46FD-BF8F-F18B4B82796D}" destId="{CF18C113-393D-4417-BD2A-3803B2AC30D2}" srcOrd="1" destOrd="0" presId="urn:microsoft.com/office/officeart/2005/8/layout/list1"/>
    <dgm:cxn modelId="{8404C0E1-4B33-458E-89F2-2EC11B03C9A3}" type="presParOf" srcId="{DAE88394-7967-4F41-B38E-8D0DCD543319}" destId="{E1950D62-87C0-457F-8681-60C94A04FDF4}" srcOrd="5" destOrd="0" presId="urn:microsoft.com/office/officeart/2005/8/layout/list1"/>
    <dgm:cxn modelId="{E5C0BA19-A06F-4F5E-AAC5-FB1DA73A0074}" type="presParOf" srcId="{DAE88394-7967-4F41-B38E-8D0DCD543319}" destId="{CCF1E010-990F-4A0B-99A8-723B4AF6A8E0}" srcOrd="6" destOrd="0" presId="urn:microsoft.com/office/officeart/2005/8/layout/list1"/>
    <dgm:cxn modelId="{7CBE8D64-DC0E-4C83-8112-FDD304888914}" type="presParOf" srcId="{DAE88394-7967-4F41-B38E-8D0DCD543319}" destId="{E3B4A806-3DEF-4825-9852-60DBC38C6E04}" srcOrd="7" destOrd="0" presId="urn:microsoft.com/office/officeart/2005/8/layout/list1"/>
    <dgm:cxn modelId="{94902221-96BC-4D9A-9B73-E298E1489BE7}" type="presParOf" srcId="{DAE88394-7967-4F41-B38E-8D0DCD543319}" destId="{D110B2FC-020A-45F8-BFA1-FC973BE36B27}" srcOrd="8" destOrd="0" presId="urn:microsoft.com/office/officeart/2005/8/layout/list1"/>
    <dgm:cxn modelId="{B384DB44-A92F-49D4-81F2-9E25313F4843}" type="presParOf" srcId="{D110B2FC-020A-45F8-BFA1-FC973BE36B27}" destId="{55A43F1F-8F41-42EC-BD84-90F23F2D5D90}" srcOrd="0" destOrd="0" presId="urn:microsoft.com/office/officeart/2005/8/layout/list1"/>
    <dgm:cxn modelId="{8AEFD341-5471-41F7-9776-7FF95F246127}" type="presParOf" srcId="{D110B2FC-020A-45F8-BFA1-FC973BE36B27}" destId="{6974B83C-587F-4FB6-B57C-D5696E2228AB}" srcOrd="1" destOrd="0" presId="urn:microsoft.com/office/officeart/2005/8/layout/list1"/>
    <dgm:cxn modelId="{371DB613-99A8-40F6-9B54-EA161E73D6C3}" type="presParOf" srcId="{DAE88394-7967-4F41-B38E-8D0DCD543319}" destId="{AB4AA6C9-F1EC-41E9-9D8B-07651C09C354}" srcOrd="9" destOrd="0" presId="urn:microsoft.com/office/officeart/2005/8/layout/list1"/>
    <dgm:cxn modelId="{062A514D-25BA-4CA5-B2B3-17C9590302EE}" type="presParOf" srcId="{DAE88394-7967-4F41-B38E-8D0DCD543319}" destId="{7D9695E6-27A1-4AE7-A57A-92105C8E9B20}" srcOrd="10" destOrd="0" presId="urn:microsoft.com/office/officeart/2005/8/layout/list1"/>
    <dgm:cxn modelId="{462294E2-BE7C-42A9-B9E9-D0C24AFA72FE}" type="presParOf" srcId="{DAE88394-7967-4F41-B38E-8D0DCD543319}" destId="{E918AA72-A45E-41B4-956A-073C528F7DAA}" srcOrd="11" destOrd="0" presId="urn:microsoft.com/office/officeart/2005/8/layout/list1"/>
    <dgm:cxn modelId="{6886446D-7FC5-4E1B-9EE3-797A44C0A861}" type="presParOf" srcId="{DAE88394-7967-4F41-B38E-8D0DCD543319}" destId="{F66299ED-B646-4FEE-BAD1-DAA9FF39959C}" srcOrd="12" destOrd="0" presId="urn:microsoft.com/office/officeart/2005/8/layout/list1"/>
    <dgm:cxn modelId="{9B564EDC-F842-4777-8EED-B4B97B5EC412}" type="presParOf" srcId="{F66299ED-B646-4FEE-BAD1-DAA9FF39959C}" destId="{EC3701B6-3F68-4515-81E2-0F560B197AC1}" srcOrd="0" destOrd="0" presId="urn:microsoft.com/office/officeart/2005/8/layout/list1"/>
    <dgm:cxn modelId="{CEC78F57-773A-44A0-8F2D-A98EBD415EDE}" type="presParOf" srcId="{F66299ED-B646-4FEE-BAD1-DAA9FF39959C}" destId="{123E5542-A619-4934-A9E6-F08A2E836712}" srcOrd="1" destOrd="0" presId="urn:microsoft.com/office/officeart/2005/8/layout/list1"/>
    <dgm:cxn modelId="{C39762FC-0311-4EC3-B372-E867EA5E433F}" type="presParOf" srcId="{DAE88394-7967-4F41-B38E-8D0DCD543319}" destId="{2234A69D-6F71-443A-AC42-5D26FF7427D2}" srcOrd="13" destOrd="0" presId="urn:microsoft.com/office/officeart/2005/8/layout/list1"/>
    <dgm:cxn modelId="{EEF1B8DD-F92B-4D1A-9288-02AA1E9B4B6A}" type="presParOf" srcId="{DAE88394-7967-4F41-B38E-8D0DCD543319}" destId="{877D8C0A-C3E8-44C7-9BE9-1FFA6BFB3FB5}" srcOrd="14" destOrd="0" presId="urn:microsoft.com/office/officeart/2005/8/layout/list1"/>
    <dgm:cxn modelId="{315CA0D3-17D9-4D20-AF8E-096AEBDF9629}" type="presParOf" srcId="{DAE88394-7967-4F41-B38E-8D0DCD543319}" destId="{411B0E04-4043-412D-859C-8BAFA929301D}" srcOrd="15" destOrd="0" presId="urn:microsoft.com/office/officeart/2005/8/layout/list1"/>
    <dgm:cxn modelId="{4DF5E75C-0C88-4003-B119-DF7502629C01}" type="presParOf" srcId="{DAE88394-7967-4F41-B38E-8D0DCD543319}" destId="{DDFB6972-EE6F-4712-9FFE-5D23E9B06B1C}" srcOrd="16" destOrd="0" presId="urn:microsoft.com/office/officeart/2005/8/layout/list1"/>
    <dgm:cxn modelId="{7E46C64E-E06B-491E-831B-E04A0F6A823A}" type="presParOf" srcId="{DDFB6972-EE6F-4712-9FFE-5D23E9B06B1C}" destId="{971BE7C2-1EA0-4190-B52A-2472CB3BA1B6}" srcOrd="0" destOrd="0" presId="urn:microsoft.com/office/officeart/2005/8/layout/list1"/>
    <dgm:cxn modelId="{F5584BD3-EEA0-49A0-A998-603904590955}" type="presParOf" srcId="{DDFB6972-EE6F-4712-9FFE-5D23E9B06B1C}" destId="{53AF3CD7-D88C-42EA-85C3-614B2DAF8F6A}" srcOrd="1" destOrd="0" presId="urn:microsoft.com/office/officeart/2005/8/layout/list1"/>
    <dgm:cxn modelId="{B51F1F66-F274-4E19-8FB4-452791E216F7}" type="presParOf" srcId="{DAE88394-7967-4F41-B38E-8D0DCD543319}" destId="{2ACF387D-CD4C-4FB3-BABC-4BD7BDD6C352}" srcOrd="17" destOrd="0" presId="urn:microsoft.com/office/officeart/2005/8/layout/list1"/>
    <dgm:cxn modelId="{C231418D-4685-48F7-A14F-9FF376C8B8E2}" type="presParOf" srcId="{DAE88394-7967-4F41-B38E-8D0DCD543319}" destId="{0C02FF8A-6DE9-42D0-9854-5AA4A932836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B4E38B-5BE5-41BA-8853-A18FD1033F90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C02FE6-6620-4CC2-95FB-0F6789F948C6}">
      <dgm:prSet/>
      <dgm:spPr/>
      <dgm:t>
        <a:bodyPr/>
        <a:lstStyle/>
        <a:p>
          <a:r>
            <a:rPr lang="en-US"/>
            <a:t>Public Subnets</a:t>
          </a:r>
        </a:p>
      </dgm:t>
    </dgm:pt>
    <dgm:pt modelId="{B4716C72-564A-4F22-B91A-832CB621A96E}" type="parTrans" cxnId="{7FA30872-B30A-4FCE-82AB-3DB70FFF09CA}">
      <dgm:prSet/>
      <dgm:spPr/>
      <dgm:t>
        <a:bodyPr/>
        <a:lstStyle/>
        <a:p>
          <a:endParaRPr lang="en-US"/>
        </a:p>
      </dgm:t>
    </dgm:pt>
    <dgm:pt modelId="{B8DBFEA6-4F61-441D-9DB8-CD4D397988FD}" type="sibTrans" cxnId="{7FA30872-B30A-4FCE-82AB-3DB70FFF09CA}">
      <dgm:prSet/>
      <dgm:spPr/>
      <dgm:t>
        <a:bodyPr/>
        <a:lstStyle/>
        <a:p>
          <a:endParaRPr lang="en-US"/>
        </a:p>
      </dgm:t>
    </dgm:pt>
    <dgm:pt modelId="{EEBFF25D-539B-4199-9239-117A9BE639BC}">
      <dgm:prSet/>
      <dgm:spPr/>
      <dgm:t>
        <a:bodyPr/>
        <a:lstStyle/>
        <a:p>
          <a:r>
            <a:rPr lang="en-US"/>
            <a:t>Private Subnets</a:t>
          </a:r>
        </a:p>
      </dgm:t>
    </dgm:pt>
    <dgm:pt modelId="{162E8D39-1F66-4D2F-8E87-A68495F44465}" type="parTrans" cxnId="{5843F0E0-45DF-4662-A7A9-9DC0C6123B23}">
      <dgm:prSet/>
      <dgm:spPr/>
      <dgm:t>
        <a:bodyPr/>
        <a:lstStyle/>
        <a:p>
          <a:endParaRPr lang="en-US"/>
        </a:p>
      </dgm:t>
    </dgm:pt>
    <dgm:pt modelId="{3131E22C-A1A2-4DFA-B754-C3A3D0552066}" type="sibTrans" cxnId="{5843F0E0-45DF-4662-A7A9-9DC0C6123B23}">
      <dgm:prSet/>
      <dgm:spPr/>
      <dgm:t>
        <a:bodyPr/>
        <a:lstStyle/>
        <a:p>
          <a:endParaRPr lang="en-US"/>
        </a:p>
      </dgm:t>
    </dgm:pt>
    <dgm:pt modelId="{FB271CBA-C27C-4FDE-A78A-E10BE55246CD}">
      <dgm:prSet/>
      <dgm:spPr/>
      <dgm:t>
        <a:bodyPr/>
        <a:lstStyle/>
        <a:p>
          <a:r>
            <a:rPr lang="en-US"/>
            <a:t>Internet GW</a:t>
          </a:r>
        </a:p>
      </dgm:t>
    </dgm:pt>
    <dgm:pt modelId="{05027A49-D5B7-457E-955A-F720F59CA742}" type="parTrans" cxnId="{D48C63B0-3119-4D40-994E-90AFD8ADBB19}">
      <dgm:prSet/>
      <dgm:spPr/>
      <dgm:t>
        <a:bodyPr/>
        <a:lstStyle/>
        <a:p>
          <a:endParaRPr lang="en-US"/>
        </a:p>
      </dgm:t>
    </dgm:pt>
    <dgm:pt modelId="{DA31B395-BFE8-4CD3-9C67-E100312460E2}" type="sibTrans" cxnId="{D48C63B0-3119-4D40-994E-90AFD8ADBB19}">
      <dgm:prSet/>
      <dgm:spPr/>
      <dgm:t>
        <a:bodyPr/>
        <a:lstStyle/>
        <a:p>
          <a:endParaRPr lang="en-US"/>
        </a:p>
      </dgm:t>
    </dgm:pt>
    <dgm:pt modelId="{DA06E450-49F2-436A-963A-C970C674A134}">
      <dgm:prSet/>
      <dgm:spPr/>
      <dgm:t>
        <a:bodyPr/>
        <a:lstStyle/>
        <a:p>
          <a:r>
            <a:rPr lang="en-US"/>
            <a:t>Elastic IPs for NatGWs</a:t>
          </a:r>
        </a:p>
      </dgm:t>
    </dgm:pt>
    <dgm:pt modelId="{79BBC483-FE83-45B5-B7D9-8106EE54BE5E}" type="parTrans" cxnId="{4ACC5633-5394-4AC6-9C71-303D309EFA65}">
      <dgm:prSet/>
      <dgm:spPr/>
      <dgm:t>
        <a:bodyPr/>
        <a:lstStyle/>
        <a:p>
          <a:endParaRPr lang="en-US"/>
        </a:p>
      </dgm:t>
    </dgm:pt>
    <dgm:pt modelId="{7B31E8CB-45F1-4FFF-8F0A-027260849EB0}" type="sibTrans" cxnId="{4ACC5633-5394-4AC6-9C71-303D309EFA65}">
      <dgm:prSet/>
      <dgm:spPr/>
      <dgm:t>
        <a:bodyPr/>
        <a:lstStyle/>
        <a:p>
          <a:endParaRPr lang="en-US"/>
        </a:p>
      </dgm:t>
    </dgm:pt>
    <dgm:pt modelId="{88AE235A-FF23-4CFC-B87C-04E192049647}">
      <dgm:prSet/>
      <dgm:spPr/>
      <dgm:t>
        <a:bodyPr/>
        <a:lstStyle/>
        <a:p>
          <a:r>
            <a:rPr lang="en-US"/>
            <a:t>NatGW per private subnet</a:t>
          </a:r>
        </a:p>
      </dgm:t>
    </dgm:pt>
    <dgm:pt modelId="{36D1AFA5-4FE8-41A7-89C8-2321B252EE2D}" type="parTrans" cxnId="{A65E3CB1-64C4-4B71-936F-F7D2C42CAD36}">
      <dgm:prSet/>
      <dgm:spPr/>
      <dgm:t>
        <a:bodyPr/>
        <a:lstStyle/>
        <a:p>
          <a:endParaRPr lang="en-US"/>
        </a:p>
      </dgm:t>
    </dgm:pt>
    <dgm:pt modelId="{ED826205-4932-4F9C-9899-0FBBA118C982}" type="sibTrans" cxnId="{A65E3CB1-64C4-4B71-936F-F7D2C42CAD36}">
      <dgm:prSet/>
      <dgm:spPr/>
      <dgm:t>
        <a:bodyPr/>
        <a:lstStyle/>
        <a:p>
          <a:endParaRPr lang="en-US"/>
        </a:p>
      </dgm:t>
    </dgm:pt>
    <dgm:pt modelId="{B1EF37E9-492E-4848-AA54-0A81F2077147}">
      <dgm:prSet/>
      <dgm:spPr/>
      <dgm:t>
        <a:bodyPr/>
        <a:lstStyle/>
        <a:p>
          <a:r>
            <a:rPr lang="en-US"/>
            <a:t>public route table</a:t>
          </a:r>
        </a:p>
      </dgm:t>
    </dgm:pt>
    <dgm:pt modelId="{18E0C72A-EB72-4618-9A83-BAB28987FA32}" type="parTrans" cxnId="{A63FEA7F-5927-4351-8431-6103EC4E359E}">
      <dgm:prSet/>
      <dgm:spPr/>
      <dgm:t>
        <a:bodyPr/>
        <a:lstStyle/>
        <a:p>
          <a:endParaRPr lang="en-US"/>
        </a:p>
      </dgm:t>
    </dgm:pt>
    <dgm:pt modelId="{58C9B652-3777-4E19-A779-C75D5A9B7CDA}" type="sibTrans" cxnId="{A63FEA7F-5927-4351-8431-6103EC4E359E}">
      <dgm:prSet/>
      <dgm:spPr/>
      <dgm:t>
        <a:bodyPr/>
        <a:lstStyle/>
        <a:p>
          <a:endParaRPr lang="en-US"/>
        </a:p>
      </dgm:t>
    </dgm:pt>
    <dgm:pt modelId="{DD91AE46-EDEC-4654-B6AD-EE7056BEF6F5}">
      <dgm:prSet/>
      <dgm:spPr/>
      <dgm:t>
        <a:bodyPr/>
        <a:lstStyle/>
        <a:p>
          <a:r>
            <a:rPr lang="en-US"/>
            <a:t>Route table per private subnet</a:t>
          </a:r>
        </a:p>
      </dgm:t>
    </dgm:pt>
    <dgm:pt modelId="{3ECDA3C5-0106-4125-8AD9-6908E7C934FD}" type="parTrans" cxnId="{9A17DAAB-8B96-4975-A9C9-F4DAFED6F5A9}">
      <dgm:prSet/>
      <dgm:spPr/>
      <dgm:t>
        <a:bodyPr/>
        <a:lstStyle/>
        <a:p>
          <a:endParaRPr lang="en-US"/>
        </a:p>
      </dgm:t>
    </dgm:pt>
    <dgm:pt modelId="{3A6654C8-6E32-4207-AA75-5E7B358F723E}" type="sibTrans" cxnId="{9A17DAAB-8B96-4975-A9C9-F4DAFED6F5A9}">
      <dgm:prSet/>
      <dgm:spPr/>
      <dgm:t>
        <a:bodyPr/>
        <a:lstStyle/>
        <a:p>
          <a:endParaRPr lang="en-US"/>
        </a:p>
      </dgm:t>
    </dgm:pt>
    <dgm:pt modelId="{D11DF772-1EC0-42F0-84E7-B0395AE8BD0C}">
      <dgm:prSet/>
      <dgm:spPr/>
      <dgm:t>
        <a:bodyPr/>
        <a:lstStyle/>
        <a:p>
          <a:r>
            <a:rPr lang="en-US"/>
            <a:t>route for public route table</a:t>
          </a:r>
        </a:p>
      </dgm:t>
    </dgm:pt>
    <dgm:pt modelId="{631C78D5-1776-47B4-9535-3292A6C42103}" type="parTrans" cxnId="{5571E81E-222E-424C-85D3-1607F3B8AE50}">
      <dgm:prSet/>
      <dgm:spPr/>
      <dgm:t>
        <a:bodyPr/>
        <a:lstStyle/>
        <a:p>
          <a:endParaRPr lang="en-US"/>
        </a:p>
      </dgm:t>
    </dgm:pt>
    <dgm:pt modelId="{AA7C0C9F-FA07-4382-B06F-1F99A5D0BF42}" type="sibTrans" cxnId="{5571E81E-222E-424C-85D3-1607F3B8AE50}">
      <dgm:prSet/>
      <dgm:spPr/>
      <dgm:t>
        <a:bodyPr/>
        <a:lstStyle/>
        <a:p>
          <a:endParaRPr lang="en-US"/>
        </a:p>
      </dgm:t>
    </dgm:pt>
    <dgm:pt modelId="{2EB9FF8D-F474-4710-8102-8272060C9700}">
      <dgm:prSet/>
      <dgm:spPr/>
      <dgm:t>
        <a:bodyPr/>
        <a:lstStyle/>
        <a:p>
          <a:r>
            <a:rPr lang="en-US"/>
            <a:t>route for private route tables</a:t>
          </a:r>
        </a:p>
      </dgm:t>
    </dgm:pt>
    <dgm:pt modelId="{D5239C5E-5626-46C1-9A23-64A97863BE4D}" type="parTrans" cxnId="{B6B4A714-4A66-48EE-9AE8-E5228B1438DE}">
      <dgm:prSet/>
      <dgm:spPr/>
      <dgm:t>
        <a:bodyPr/>
        <a:lstStyle/>
        <a:p>
          <a:endParaRPr lang="en-US"/>
        </a:p>
      </dgm:t>
    </dgm:pt>
    <dgm:pt modelId="{22B79DFC-7BA4-40C3-8756-AA431CBACF64}" type="sibTrans" cxnId="{B6B4A714-4A66-48EE-9AE8-E5228B1438DE}">
      <dgm:prSet/>
      <dgm:spPr/>
      <dgm:t>
        <a:bodyPr/>
        <a:lstStyle/>
        <a:p>
          <a:endParaRPr lang="en-US"/>
        </a:p>
      </dgm:t>
    </dgm:pt>
    <dgm:pt modelId="{E49A4E55-9215-4D86-A3E5-45178A7A779F}">
      <dgm:prSet/>
      <dgm:spPr/>
      <dgm:t>
        <a:bodyPr/>
        <a:lstStyle/>
        <a:p>
          <a:r>
            <a:rPr lang="en-US"/>
            <a:t>route table association for public subnets</a:t>
          </a:r>
        </a:p>
      </dgm:t>
    </dgm:pt>
    <dgm:pt modelId="{9D9DE8DC-B7C6-4063-8E2A-9F38840F7CF6}" type="parTrans" cxnId="{BCB03254-306C-4AED-88B3-0992F1FF08AF}">
      <dgm:prSet/>
      <dgm:spPr/>
      <dgm:t>
        <a:bodyPr/>
        <a:lstStyle/>
        <a:p>
          <a:endParaRPr lang="en-US"/>
        </a:p>
      </dgm:t>
    </dgm:pt>
    <dgm:pt modelId="{17855BBB-5CE0-4541-AD1A-9A0F19D7C9D5}" type="sibTrans" cxnId="{BCB03254-306C-4AED-88B3-0992F1FF08AF}">
      <dgm:prSet/>
      <dgm:spPr/>
      <dgm:t>
        <a:bodyPr/>
        <a:lstStyle/>
        <a:p>
          <a:endParaRPr lang="en-US"/>
        </a:p>
      </dgm:t>
    </dgm:pt>
    <dgm:pt modelId="{2ED61A7A-589F-41FA-A1AD-67C5770ACD56}">
      <dgm:prSet/>
      <dgm:spPr/>
      <dgm:t>
        <a:bodyPr/>
        <a:lstStyle/>
        <a:p>
          <a:r>
            <a:rPr lang="en-US"/>
            <a:t>route table association for private subnets</a:t>
          </a:r>
        </a:p>
      </dgm:t>
    </dgm:pt>
    <dgm:pt modelId="{8A93B7FE-6577-4103-B665-0E5DE20EF902}" type="parTrans" cxnId="{15D3435D-195C-4665-9155-5EBCC8870B74}">
      <dgm:prSet/>
      <dgm:spPr/>
      <dgm:t>
        <a:bodyPr/>
        <a:lstStyle/>
        <a:p>
          <a:endParaRPr lang="en-US"/>
        </a:p>
      </dgm:t>
    </dgm:pt>
    <dgm:pt modelId="{9DF9E0B8-ECD4-4A4B-BD67-CD9090868480}" type="sibTrans" cxnId="{15D3435D-195C-4665-9155-5EBCC8870B74}">
      <dgm:prSet/>
      <dgm:spPr/>
      <dgm:t>
        <a:bodyPr/>
        <a:lstStyle/>
        <a:p>
          <a:endParaRPr lang="en-US"/>
        </a:p>
      </dgm:t>
    </dgm:pt>
    <dgm:pt modelId="{535315E8-344B-4003-A181-21E519637AAB}" type="pres">
      <dgm:prSet presAssocID="{25B4E38B-5BE5-41BA-8853-A18FD1033F90}" presName="diagram" presStyleCnt="0">
        <dgm:presLayoutVars>
          <dgm:dir/>
          <dgm:resizeHandles val="exact"/>
        </dgm:presLayoutVars>
      </dgm:prSet>
      <dgm:spPr/>
    </dgm:pt>
    <dgm:pt modelId="{C1B65FD1-2BD7-4576-8709-9C99F01129F6}" type="pres">
      <dgm:prSet presAssocID="{32C02FE6-6620-4CC2-95FB-0F6789F948C6}" presName="node" presStyleLbl="node1" presStyleIdx="0" presStyleCnt="11">
        <dgm:presLayoutVars>
          <dgm:bulletEnabled val="1"/>
        </dgm:presLayoutVars>
      </dgm:prSet>
      <dgm:spPr/>
    </dgm:pt>
    <dgm:pt modelId="{F1E21324-FD66-4B69-92A3-6EB9901A963C}" type="pres">
      <dgm:prSet presAssocID="{B8DBFEA6-4F61-441D-9DB8-CD4D397988FD}" presName="sibTrans" presStyleLbl="sibTrans2D1" presStyleIdx="0" presStyleCnt="10"/>
      <dgm:spPr/>
    </dgm:pt>
    <dgm:pt modelId="{4E7DA5F3-EE08-489E-9CB8-71C29E69AE6D}" type="pres">
      <dgm:prSet presAssocID="{B8DBFEA6-4F61-441D-9DB8-CD4D397988FD}" presName="connectorText" presStyleLbl="sibTrans2D1" presStyleIdx="0" presStyleCnt="10"/>
      <dgm:spPr/>
    </dgm:pt>
    <dgm:pt modelId="{827BA486-6B8F-48CD-BE58-42C11E695FE6}" type="pres">
      <dgm:prSet presAssocID="{EEBFF25D-539B-4199-9239-117A9BE639BC}" presName="node" presStyleLbl="node1" presStyleIdx="1" presStyleCnt="11">
        <dgm:presLayoutVars>
          <dgm:bulletEnabled val="1"/>
        </dgm:presLayoutVars>
      </dgm:prSet>
      <dgm:spPr/>
    </dgm:pt>
    <dgm:pt modelId="{38ED3EED-BB94-4FDB-828C-994C3F0EF1E4}" type="pres">
      <dgm:prSet presAssocID="{3131E22C-A1A2-4DFA-B754-C3A3D0552066}" presName="sibTrans" presStyleLbl="sibTrans2D1" presStyleIdx="1" presStyleCnt="10"/>
      <dgm:spPr/>
    </dgm:pt>
    <dgm:pt modelId="{33743146-8AD8-49D8-B214-549B58100EDF}" type="pres">
      <dgm:prSet presAssocID="{3131E22C-A1A2-4DFA-B754-C3A3D0552066}" presName="connectorText" presStyleLbl="sibTrans2D1" presStyleIdx="1" presStyleCnt="10"/>
      <dgm:spPr/>
    </dgm:pt>
    <dgm:pt modelId="{E8AAD199-C43D-4D81-AFEB-EADD3272616F}" type="pres">
      <dgm:prSet presAssocID="{FB271CBA-C27C-4FDE-A78A-E10BE55246CD}" presName="node" presStyleLbl="node1" presStyleIdx="2" presStyleCnt="11">
        <dgm:presLayoutVars>
          <dgm:bulletEnabled val="1"/>
        </dgm:presLayoutVars>
      </dgm:prSet>
      <dgm:spPr/>
    </dgm:pt>
    <dgm:pt modelId="{B3FF7715-3461-459A-ACAD-8B0ADF980FD8}" type="pres">
      <dgm:prSet presAssocID="{DA31B395-BFE8-4CD3-9C67-E100312460E2}" presName="sibTrans" presStyleLbl="sibTrans2D1" presStyleIdx="2" presStyleCnt="10"/>
      <dgm:spPr/>
    </dgm:pt>
    <dgm:pt modelId="{42DB92AF-EA89-42F6-9990-AFF4BAC94B92}" type="pres">
      <dgm:prSet presAssocID="{DA31B395-BFE8-4CD3-9C67-E100312460E2}" presName="connectorText" presStyleLbl="sibTrans2D1" presStyleIdx="2" presStyleCnt="10"/>
      <dgm:spPr/>
    </dgm:pt>
    <dgm:pt modelId="{974F6937-6284-495C-BCD1-14A973E7178B}" type="pres">
      <dgm:prSet presAssocID="{DA06E450-49F2-436A-963A-C970C674A134}" presName="node" presStyleLbl="node1" presStyleIdx="3" presStyleCnt="11">
        <dgm:presLayoutVars>
          <dgm:bulletEnabled val="1"/>
        </dgm:presLayoutVars>
      </dgm:prSet>
      <dgm:spPr/>
    </dgm:pt>
    <dgm:pt modelId="{73946346-71EE-4D3D-9108-BC933FF0F2C7}" type="pres">
      <dgm:prSet presAssocID="{7B31E8CB-45F1-4FFF-8F0A-027260849EB0}" presName="sibTrans" presStyleLbl="sibTrans2D1" presStyleIdx="3" presStyleCnt="10"/>
      <dgm:spPr/>
    </dgm:pt>
    <dgm:pt modelId="{5F4BE8B6-7378-4405-BA73-8E0B19A43E6D}" type="pres">
      <dgm:prSet presAssocID="{7B31E8CB-45F1-4FFF-8F0A-027260849EB0}" presName="connectorText" presStyleLbl="sibTrans2D1" presStyleIdx="3" presStyleCnt="10"/>
      <dgm:spPr/>
    </dgm:pt>
    <dgm:pt modelId="{28562B50-70EA-4492-B77C-0FB19E49C824}" type="pres">
      <dgm:prSet presAssocID="{88AE235A-FF23-4CFC-B87C-04E192049647}" presName="node" presStyleLbl="node1" presStyleIdx="4" presStyleCnt="11">
        <dgm:presLayoutVars>
          <dgm:bulletEnabled val="1"/>
        </dgm:presLayoutVars>
      </dgm:prSet>
      <dgm:spPr/>
    </dgm:pt>
    <dgm:pt modelId="{4D5F3847-3FC2-4B38-BF3C-9D2F144EC31C}" type="pres">
      <dgm:prSet presAssocID="{ED826205-4932-4F9C-9899-0FBBA118C982}" presName="sibTrans" presStyleLbl="sibTrans2D1" presStyleIdx="4" presStyleCnt="10"/>
      <dgm:spPr/>
    </dgm:pt>
    <dgm:pt modelId="{2ADCAA3E-A1D3-4CE1-985D-0D4D13DD092D}" type="pres">
      <dgm:prSet presAssocID="{ED826205-4932-4F9C-9899-0FBBA118C982}" presName="connectorText" presStyleLbl="sibTrans2D1" presStyleIdx="4" presStyleCnt="10"/>
      <dgm:spPr/>
    </dgm:pt>
    <dgm:pt modelId="{8F3E7940-9320-4B40-8E70-8A751421DD50}" type="pres">
      <dgm:prSet presAssocID="{B1EF37E9-492E-4848-AA54-0A81F2077147}" presName="node" presStyleLbl="node1" presStyleIdx="5" presStyleCnt="11">
        <dgm:presLayoutVars>
          <dgm:bulletEnabled val="1"/>
        </dgm:presLayoutVars>
      </dgm:prSet>
      <dgm:spPr/>
    </dgm:pt>
    <dgm:pt modelId="{E9DAC89B-6614-44C2-9B0F-2F681E98937D}" type="pres">
      <dgm:prSet presAssocID="{58C9B652-3777-4E19-A779-C75D5A9B7CDA}" presName="sibTrans" presStyleLbl="sibTrans2D1" presStyleIdx="5" presStyleCnt="10"/>
      <dgm:spPr/>
    </dgm:pt>
    <dgm:pt modelId="{AE11583F-DB39-4EC3-97D4-08BBA92BE0D5}" type="pres">
      <dgm:prSet presAssocID="{58C9B652-3777-4E19-A779-C75D5A9B7CDA}" presName="connectorText" presStyleLbl="sibTrans2D1" presStyleIdx="5" presStyleCnt="10"/>
      <dgm:spPr/>
    </dgm:pt>
    <dgm:pt modelId="{0A2FD344-8EFC-46D8-8394-645B5CAF695C}" type="pres">
      <dgm:prSet presAssocID="{DD91AE46-EDEC-4654-B6AD-EE7056BEF6F5}" presName="node" presStyleLbl="node1" presStyleIdx="6" presStyleCnt="11">
        <dgm:presLayoutVars>
          <dgm:bulletEnabled val="1"/>
        </dgm:presLayoutVars>
      </dgm:prSet>
      <dgm:spPr/>
    </dgm:pt>
    <dgm:pt modelId="{E13834C8-105E-4E11-8154-BC966289346B}" type="pres">
      <dgm:prSet presAssocID="{3A6654C8-6E32-4207-AA75-5E7B358F723E}" presName="sibTrans" presStyleLbl="sibTrans2D1" presStyleIdx="6" presStyleCnt="10"/>
      <dgm:spPr/>
    </dgm:pt>
    <dgm:pt modelId="{F1FF550D-71A7-4353-8AD6-FE2FD8F67DF7}" type="pres">
      <dgm:prSet presAssocID="{3A6654C8-6E32-4207-AA75-5E7B358F723E}" presName="connectorText" presStyleLbl="sibTrans2D1" presStyleIdx="6" presStyleCnt="10"/>
      <dgm:spPr/>
    </dgm:pt>
    <dgm:pt modelId="{6F4217C9-468E-4A54-8851-EF315D4ED5E0}" type="pres">
      <dgm:prSet presAssocID="{D11DF772-1EC0-42F0-84E7-B0395AE8BD0C}" presName="node" presStyleLbl="node1" presStyleIdx="7" presStyleCnt="11">
        <dgm:presLayoutVars>
          <dgm:bulletEnabled val="1"/>
        </dgm:presLayoutVars>
      </dgm:prSet>
      <dgm:spPr/>
    </dgm:pt>
    <dgm:pt modelId="{1003FEF1-3590-41B4-ABBD-32773F34B349}" type="pres">
      <dgm:prSet presAssocID="{AA7C0C9F-FA07-4382-B06F-1F99A5D0BF42}" presName="sibTrans" presStyleLbl="sibTrans2D1" presStyleIdx="7" presStyleCnt="10"/>
      <dgm:spPr/>
    </dgm:pt>
    <dgm:pt modelId="{1A3134AF-8BC4-42D2-99E2-63BB98C33EA9}" type="pres">
      <dgm:prSet presAssocID="{AA7C0C9F-FA07-4382-B06F-1F99A5D0BF42}" presName="connectorText" presStyleLbl="sibTrans2D1" presStyleIdx="7" presStyleCnt="10"/>
      <dgm:spPr/>
    </dgm:pt>
    <dgm:pt modelId="{64AFCFC2-6C5B-4DF1-9891-736E10D36B2A}" type="pres">
      <dgm:prSet presAssocID="{2EB9FF8D-F474-4710-8102-8272060C9700}" presName="node" presStyleLbl="node1" presStyleIdx="8" presStyleCnt="11">
        <dgm:presLayoutVars>
          <dgm:bulletEnabled val="1"/>
        </dgm:presLayoutVars>
      </dgm:prSet>
      <dgm:spPr/>
    </dgm:pt>
    <dgm:pt modelId="{13E8FBAF-C05E-47A4-98B7-354C32808855}" type="pres">
      <dgm:prSet presAssocID="{22B79DFC-7BA4-40C3-8756-AA431CBACF64}" presName="sibTrans" presStyleLbl="sibTrans2D1" presStyleIdx="8" presStyleCnt="10"/>
      <dgm:spPr/>
    </dgm:pt>
    <dgm:pt modelId="{0EE065D4-0859-47E4-AD0C-38EB422A8F9E}" type="pres">
      <dgm:prSet presAssocID="{22B79DFC-7BA4-40C3-8756-AA431CBACF64}" presName="connectorText" presStyleLbl="sibTrans2D1" presStyleIdx="8" presStyleCnt="10"/>
      <dgm:spPr/>
    </dgm:pt>
    <dgm:pt modelId="{FD9BF420-87B1-4B98-AC5C-F89607C36AF8}" type="pres">
      <dgm:prSet presAssocID="{E49A4E55-9215-4D86-A3E5-45178A7A779F}" presName="node" presStyleLbl="node1" presStyleIdx="9" presStyleCnt="11">
        <dgm:presLayoutVars>
          <dgm:bulletEnabled val="1"/>
        </dgm:presLayoutVars>
      </dgm:prSet>
      <dgm:spPr/>
    </dgm:pt>
    <dgm:pt modelId="{BAC3374D-DFA0-4354-9F0E-2A2937433AAA}" type="pres">
      <dgm:prSet presAssocID="{17855BBB-5CE0-4541-AD1A-9A0F19D7C9D5}" presName="sibTrans" presStyleLbl="sibTrans2D1" presStyleIdx="9" presStyleCnt="10"/>
      <dgm:spPr/>
    </dgm:pt>
    <dgm:pt modelId="{E42604C8-F58F-4B89-A261-09ADDEB775D9}" type="pres">
      <dgm:prSet presAssocID="{17855BBB-5CE0-4541-AD1A-9A0F19D7C9D5}" presName="connectorText" presStyleLbl="sibTrans2D1" presStyleIdx="9" presStyleCnt="10"/>
      <dgm:spPr/>
    </dgm:pt>
    <dgm:pt modelId="{9E5848DE-59CC-421F-9C06-C8677D6B27D1}" type="pres">
      <dgm:prSet presAssocID="{2ED61A7A-589F-41FA-A1AD-67C5770ACD5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F5006C00-A269-4154-B38D-B830AD78A057}" type="presOf" srcId="{17855BBB-5CE0-4541-AD1A-9A0F19D7C9D5}" destId="{BAC3374D-DFA0-4354-9F0E-2A2937433AAA}" srcOrd="0" destOrd="0" presId="urn:microsoft.com/office/officeart/2005/8/layout/process5"/>
    <dgm:cxn modelId="{D1863D09-3840-4658-B414-3912DCB001E5}" type="presOf" srcId="{7B31E8CB-45F1-4FFF-8F0A-027260849EB0}" destId="{73946346-71EE-4D3D-9108-BC933FF0F2C7}" srcOrd="0" destOrd="0" presId="urn:microsoft.com/office/officeart/2005/8/layout/process5"/>
    <dgm:cxn modelId="{6449CF0A-DA3C-4550-85F1-314EF7028D1C}" type="presOf" srcId="{B8DBFEA6-4F61-441D-9DB8-CD4D397988FD}" destId="{4E7DA5F3-EE08-489E-9CB8-71C29E69AE6D}" srcOrd="1" destOrd="0" presId="urn:microsoft.com/office/officeart/2005/8/layout/process5"/>
    <dgm:cxn modelId="{051B7213-6DBF-4773-832C-9ADDFEF30016}" type="presOf" srcId="{2EB9FF8D-F474-4710-8102-8272060C9700}" destId="{64AFCFC2-6C5B-4DF1-9891-736E10D36B2A}" srcOrd="0" destOrd="0" presId="urn:microsoft.com/office/officeart/2005/8/layout/process5"/>
    <dgm:cxn modelId="{B6B4A714-4A66-48EE-9AE8-E5228B1438DE}" srcId="{25B4E38B-5BE5-41BA-8853-A18FD1033F90}" destId="{2EB9FF8D-F474-4710-8102-8272060C9700}" srcOrd="8" destOrd="0" parTransId="{D5239C5E-5626-46C1-9A23-64A97863BE4D}" sibTransId="{22B79DFC-7BA4-40C3-8756-AA431CBACF64}"/>
    <dgm:cxn modelId="{5571E81E-222E-424C-85D3-1607F3B8AE50}" srcId="{25B4E38B-5BE5-41BA-8853-A18FD1033F90}" destId="{D11DF772-1EC0-42F0-84E7-B0395AE8BD0C}" srcOrd="7" destOrd="0" parTransId="{631C78D5-1776-47B4-9535-3292A6C42103}" sibTransId="{AA7C0C9F-FA07-4382-B06F-1F99A5D0BF42}"/>
    <dgm:cxn modelId="{AF4F7D28-4C32-49FE-A373-C0489E0B43AD}" type="presOf" srcId="{AA7C0C9F-FA07-4382-B06F-1F99A5D0BF42}" destId="{1A3134AF-8BC4-42D2-99E2-63BB98C33EA9}" srcOrd="1" destOrd="0" presId="urn:microsoft.com/office/officeart/2005/8/layout/process5"/>
    <dgm:cxn modelId="{3434AB2C-5B2B-4353-966A-1D7871AB0B4B}" type="presOf" srcId="{AA7C0C9F-FA07-4382-B06F-1F99A5D0BF42}" destId="{1003FEF1-3590-41B4-ABBD-32773F34B349}" srcOrd="0" destOrd="0" presId="urn:microsoft.com/office/officeart/2005/8/layout/process5"/>
    <dgm:cxn modelId="{4ACC5633-5394-4AC6-9C71-303D309EFA65}" srcId="{25B4E38B-5BE5-41BA-8853-A18FD1033F90}" destId="{DA06E450-49F2-436A-963A-C970C674A134}" srcOrd="3" destOrd="0" parTransId="{79BBC483-FE83-45B5-B7D9-8106EE54BE5E}" sibTransId="{7B31E8CB-45F1-4FFF-8F0A-027260849EB0}"/>
    <dgm:cxn modelId="{3F97173D-7EC6-488B-8DDE-B1F365D799FA}" type="presOf" srcId="{7B31E8CB-45F1-4FFF-8F0A-027260849EB0}" destId="{5F4BE8B6-7378-4405-BA73-8E0B19A43E6D}" srcOrd="1" destOrd="0" presId="urn:microsoft.com/office/officeart/2005/8/layout/process5"/>
    <dgm:cxn modelId="{15D3435D-195C-4665-9155-5EBCC8870B74}" srcId="{25B4E38B-5BE5-41BA-8853-A18FD1033F90}" destId="{2ED61A7A-589F-41FA-A1AD-67C5770ACD56}" srcOrd="10" destOrd="0" parTransId="{8A93B7FE-6577-4103-B665-0E5DE20EF902}" sibTransId="{9DF9E0B8-ECD4-4A4B-BD67-CD9090868480}"/>
    <dgm:cxn modelId="{7991355F-59EA-4CE7-93D7-A137172D5EF9}" type="presOf" srcId="{EEBFF25D-539B-4199-9239-117A9BE639BC}" destId="{827BA486-6B8F-48CD-BE58-42C11E695FE6}" srcOrd="0" destOrd="0" presId="urn:microsoft.com/office/officeart/2005/8/layout/process5"/>
    <dgm:cxn modelId="{CC6C3341-42EF-468B-A6E8-79629E4A0B87}" type="presOf" srcId="{58C9B652-3777-4E19-A779-C75D5A9B7CDA}" destId="{E9DAC89B-6614-44C2-9B0F-2F681E98937D}" srcOrd="0" destOrd="0" presId="urn:microsoft.com/office/officeart/2005/8/layout/process5"/>
    <dgm:cxn modelId="{5752316A-CA86-409D-B998-E07527827BFF}" type="presOf" srcId="{17855BBB-5CE0-4541-AD1A-9A0F19D7C9D5}" destId="{E42604C8-F58F-4B89-A261-09ADDEB775D9}" srcOrd="1" destOrd="0" presId="urn:microsoft.com/office/officeart/2005/8/layout/process5"/>
    <dgm:cxn modelId="{FDA53451-355C-4B61-9F90-CA2B6EABC352}" type="presOf" srcId="{ED826205-4932-4F9C-9899-0FBBA118C982}" destId="{2ADCAA3E-A1D3-4CE1-985D-0D4D13DD092D}" srcOrd="1" destOrd="0" presId="urn:microsoft.com/office/officeart/2005/8/layout/process5"/>
    <dgm:cxn modelId="{7FA30872-B30A-4FCE-82AB-3DB70FFF09CA}" srcId="{25B4E38B-5BE5-41BA-8853-A18FD1033F90}" destId="{32C02FE6-6620-4CC2-95FB-0F6789F948C6}" srcOrd="0" destOrd="0" parTransId="{B4716C72-564A-4F22-B91A-832CB621A96E}" sibTransId="{B8DBFEA6-4F61-441D-9DB8-CD4D397988FD}"/>
    <dgm:cxn modelId="{BCB03254-306C-4AED-88B3-0992F1FF08AF}" srcId="{25B4E38B-5BE5-41BA-8853-A18FD1033F90}" destId="{E49A4E55-9215-4D86-A3E5-45178A7A779F}" srcOrd="9" destOrd="0" parTransId="{9D9DE8DC-B7C6-4063-8E2A-9F38840F7CF6}" sibTransId="{17855BBB-5CE0-4541-AD1A-9A0F19D7C9D5}"/>
    <dgm:cxn modelId="{27E36C76-2DE6-42A3-AE89-94D5DDEE69A0}" type="presOf" srcId="{DA06E450-49F2-436A-963A-C970C674A134}" destId="{974F6937-6284-495C-BCD1-14A973E7178B}" srcOrd="0" destOrd="0" presId="urn:microsoft.com/office/officeart/2005/8/layout/process5"/>
    <dgm:cxn modelId="{4198B457-E5FF-434B-8F86-28B97A79F7EC}" type="presOf" srcId="{DD91AE46-EDEC-4654-B6AD-EE7056BEF6F5}" destId="{0A2FD344-8EFC-46D8-8394-645B5CAF695C}" srcOrd="0" destOrd="0" presId="urn:microsoft.com/office/officeart/2005/8/layout/process5"/>
    <dgm:cxn modelId="{50C4347A-04BD-4577-BF19-B4764CCE063B}" type="presOf" srcId="{3A6654C8-6E32-4207-AA75-5E7B358F723E}" destId="{E13834C8-105E-4E11-8154-BC966289346B}" srcOrd="0" destOrd="0" presId="urn:microsoft.com/office/officeart/2005/8/layout/process5"/>
    <dgm:cxn modelId="{6F749A7C-7B1F-4BE0-8E24-7CB18880ADA3}" type="presOf" srcId="{88AE235A-FF23-4CFC-B87C-04E192049647}" destId="{28562B50-70EA-4492-B77C-0FB19E49C824}" srcOrd="0" destOrd="0" presId="urn:microsoft.com/office/officeart/2005/8/layout/process5"/>
    <dgm:cxn modelId="{F5E8FA7E-0858-4D96-B926-13093E04FF00}" type="presOf" srcId="{B8DBFEA6-4F61-441D-9DB8-CD4D397988FD}" destId="{F1E21324-FD66-4B69-92A3-6EB9901A963C}" srcOrd="0" destOrd="0" presId="urn:microsoft.com/office/officeart/2005/8/layout/process5"/>
    <dgm:cxn modelId="{A63FEA7F-5927-4351-8431-6103EC4E359E}" srcId="{25B4E38B-5BE5-41BA-8853-A18FD1033F90}" destId="{B1EF37E9-492E-4848-AA54-0A81F2077147}" srcOrd="5" destOrd="0" parTransId="{18E0C72A-EB72-4618-9A83-BAB28987FA32}" sibTransId="{58C9B652-3777-4E19-A779-C75D5A9B7CDA}"/>
    <dgm:cxn modelId="{45F4428D-7C3D-4505-9620-EF87BA79C34A}" type="presOf" srcId="{3A6654C8-6E32-4207-AA75-5E7B358F723E}" destId="{F1FF550D-71A7-4353-8AD6-FE2FD8F67DF7}" srcOrd="1" destOrd="0" presId="urn:microsoft.com/office/officeart/2005/8/layout/process5"/>
    <dgm:cxn modelId="{C6DE9790-11C3-4960-B5ED-C7872100C564}" type="presOf" srcId="{E49A4E55-9215-4D86-A3E5-45178A7A779F}" destId="{FD9BF420-87B1-4B98-AC5C-F89607C36AF8}" srcOrd="0" destOrd="0" presId="urn:microsoft.com/office/officeart/2005/8/layout/process5"/>
    <dgm:cxn modelId="{22CBAB95-5D00-48EB-B7E0-06DE99BDBB0E}" type="presOf" srcId="{DA31B395-BFE8-4CD3-9C67-E100312460E2}" destId="{B3FF7715-3461-459A-ACAD-8B0ADF980FD8}" srcOrd="0" destOrd="0" presId="urn:microsoft.com/office/officeart/2005/8/layout/process5"/>
    <dgm:cxn modelId="{1D84C296-F47C-4A17-B48F-537C40A12CB3}" type="presOf" srcId="{22B79DFC-7BA4-40C3-8756-AA431CBACF64}" destId="{0EE065D4-0859-47E4-AD0C-38EB422A8F9E}" srcOrd="1" destOrd="0" presId="urn:microsoft.com/office/officeart/2005/8/layout/process5"/>
    <dgm:cxn modelId="{C53DE69A-F94F-4B7B-B262-D4C961F1E276}" type="presOf" srcId="{3131E22C-A1A2-4DFA-B754-C3A3D0552066}" destId="{38ED3EED-BB94-4FDB-828C-994C3F0EF1E4}" srcOrd="0" destOrd="0" presId="urn:microsoft.com/office/officeart/2005/8/layout/process5"/>
    <dgm:cxn modelId="{E871A29D-357D-45C1-9345-61ADBB409F09}" type="presOf" srcId="{3131E22C-A1A2-4DFA-B754-C3A3D0552066}" destId="{33743146-8AD8-49D8-B214-549B58100EDF}" srcOrd="1" destOrd="0" presId="urn:microsoft.com/office/officeart/2005/8/layout/process5"/>
    <dgm:cxn modelId="{632711AA-62DF-40A8-944E-642002BDC4ED}" type="presOf" srcId="{FB271CBA-C27C-4FDE-A78A-E10BE55246CD}" destId="{E8AAD199-C43D-4D81-AFEB-EADD3272616F}" srcOrd="0" destOrd="0" presId="urn:microsoft.com/office/officeart/2005/8/layout/process5"/>
    <dgm:cxn modelId="{9A17DAAB-8B96-4975-A9C9-F4DAFED6F5A9}" srcId="{25B4E38B-5BE5-41BA-8853-A18FD1033F90}" destId="{DD91AE46-EDEC-4654-B6AD-EE7056BEF6F5}" srcOrd="6" destOrd="0" parTransId="{3ECDA3C5-0106-4125-8AD9-6908E7C934FD}" sibTransId="{3A6654C8-6E32-4207-AA75-5E7B358F723E}"/>
    <dgm:cxn modelId="{D48C63B0-3119-4D40-994E-90AFD8ADBB19}" srcId="{25B4E38B-5BE5-41BA-8853-A18FD1033F90}" destId="{FB271CBA-C27C-4FDE-A78A-E10BE55246CD}" srcOrd="2" destOrd="0" parTransId="{05027A49-D5B7-457E-955A-F720F59CA742}" sibTransId="{DA31B395-BFE8-4CD3-9C67-E100312460E2}"/>
    <dgm:cxn modelId="{A65E3CB1-64C4-4B71-936F-F7D2C42CAD36}" srcId="{25B4E38B-5BE5-41BA-8853-A18FD1033F90}" destId="{88AE235A-FF23-4CFC-B87C-04E192049647}" srcOrd="4" destOrd="0" parTransId="{36D1AFA5-4FE8-41A7-89C8-2321B252EE2D}" sibTransId="{ED826205-4932-4F9C-9899-0FBBA118C982}"/>
    <dgm:cxn modelId="{CD2B48C2-EB8A-44D0-900D-2B8BB57EEF69}" type="presOf" srcId="{DA31B395-BFE8-4CD3-9C67-E100312460E2}" destId="{42DB92AF-EA89-42F6-9990-AFF4BAC94B92}" srcOrd="1" destOrd="0" presId="urn:microsoft.com/office/officeart/2005/8/layout/process5"/>
    <dgm:cxn modelId="{56C0FACA-0EFC-44A8-915F-AAB2F9A19FC8}" type="presOf" srcId="{2ED61A7A-589F-41FA-A1AD-67C5770ACD56}" destId="{9E5848DE-59CC-421F-9C06-C8677D6B27D1}" srcOrd="0" destOrd="0" presId="urn:microsoft.com/office/officeart/2005/8/layout/process5"/>
    <dgm:cxn modelId="{39BEC1DC-5261-46F1-BB10-87984208C68B}" type="presOf" srcId="{22B79DFC-7BA4-40C3-8756-AA431CBACF64}" destId="{13E8FBAF-C05E-47A4-98B7-354C32808855}" srcOrd="0" destOrd="0" presId="urn:microsoft.com/office/officeart/2005/8/layout/process5"/>
    <dgm:cxn modelId="{5843F0E0-45DF-4662-A7A9-9DC0C6123B23}" srcId="{25B4E38B-5BE5-41BA-8853-A18FD1033F90}" destId="{EEBFF25D-539B-4199-9239-117A9BE639BC}" srcOrd="1" destOrd="0" parTransId="{162E8D39-1F66-4D2F-8E87-A68495F44465}" sibTransId="{3131E22C-A1A2-4DFA-B754-C3A3D0552066}"/>
    <dgm:cxn modelId="{FB4256E7-3202-4199-81E9-487F440BCF96}" type="presOf" srcId="{D11DF772-1EC0-42F0-84E7-B0395AE8BD0C}" destId="{6F4217C9-468E-4A54-8851-EF315D4ED5E0}" srcOrd="0" destOrd="0" presId="urn:microsoft.com/office/officeart/2005/8/layout/process5"/>
    <dgm:cxn modelId="{9D876DED-5FD0-4AA9-822F-B46F6FA2AC22}" type="presOf" srcId="{25B4E38B-5BE5-41BA-8853-A18FD1033F90}" destId="{535315E8-344B-4003-A181-21E519637AAB}" srcOrd="0" destOrd="0" presId="urn:microsoft.com/office/officeart/2005/8/layout/process5"/>
    <dgm:cxn modelId="{39038DEE-52A1-4845-A1AF-25C9399148A1}" type="presOf" srcId="{B1EF37E9-492E-4848-AA54-0A81F2077147}" destId="{8F3E7940-9320-4B40-8E70-8A751421DD50}" srcOrd="0" destOrd="0" presId="urn:microsoft.com/office/officeart/2005/8/layout/process5"/>
    <dgm:cxn modelId="{3EC112F3-6518-45E5-8DD4-5C0265F3AA21}" type="presOf" srcId="{ED826205-4932-4F9C-9899-0FBBA118C982}" destId="{4D5F3847-3FC2-4B38-BF3C-9D2F144EC31C}" srcOrd="0" destOrd="0" presId="urn:microsoft.com/office/officeart/2005/8/layout/process5"/>
    <dgm:cxn modelId="{6630D8F5-38BD-441C-B1E4-5254B15C53C0}" type="presOf" srcId="{32C02FE6-6620-4CC2-95FB-0F6789F948C6}" destId="{C1B65FD1-2BD7-4576-8709-9C99F01129F6}" srcOrd="0" destOrd="0" presId="urn:microsoft.com/office/officeart/2005/8/layout/process5"/>
    <dgm:cxn modelId="{ADF67FF8-230E-4C8D-AE34-1F1071F2E393}" type="presOf" srcId="{58C9B652-3777-4E19-A779-C75D5A9B7CDA}" destId="{AE11583F-DB39-4EC3-97D4-08BBA92BE0D5}" srcOrd="1" destOrd="0" presId="urn:microsoft.com/office/officeart/2005/8/layout/process5"/>
    <dgm:cxn modelId="{E3FF6D25-A597-415E-A92C-C10AA96284B7}" type="presParOf" srcId="{535315E8-344B-4003-A181-21E519637AAB}" destId="{C1B65FD1-2BD7-4576-8709-9C99F01129F6}" srcOrd="0" destOrd="0" presId="urn:microsoft.com/office/officeart/2005/8/layout/process5"/>
    <dgm:cxn modelId="{4268A7A4-DB57-46A0-82E1-479EFD1CDCAD}" type="presParOf" srcId="{535315E8-344B-4003-A181-21E519637AAB}" destId="{F1E21324-FD66-4B69-92A3-6EB9901A963C}" srcOrd="1" destOrd="0" presId="urn:microsoft.com/office/officeart/2005/8/layout/process5"/>
    <dgm:cxn modelId="{21648FA7-F1F8-4741-9B13-0D5572326134}" type="presParOf" srcId="{F1E21324-FD66-4B69-92A3-6EB9901A963C}" destId="{4E7DA5F3-EE08-489E-9CB8-71C29E69AE6D}" srcOrd="0" destOrd="0" presId="urn:microsoft.com/office/officeart/2005/8/layout/process5"/>
    <dgm:cxn modelId="{E2200CAA-8639-453C-9059-B47A79D8F2A2}" type="presParOf" srcId="{535315E8-344B-4003-A181-21E519637AAB}" destId="{827BA486-6B8F-48CD-BE58-42C11E695FE6}" srcOrd="2" destOrd="0" presId="urn:microsoft.com/office/officeart/2005/8/layout/process5"/>
    <dgm:cxn modelId="{83464FF0-E911-4F96-A104-C1A104C296D7}" type="presParOf" srcId="{535315E8-344B-4003-A181-21E519637AAB}" destId="{38ED3EED-BB94-4FDB-828C-994C3F0EF1E4}" srcOrd="3" destOrd="0" presId="urn:microsoft.com/office/officeart/2005/8/layout/process5"/>
    <dgm:cxn modelId="{A4B2CAF2-541F-47A7-B57C-C2D380737603}" type="presParOf" srcId="{38ED3EED-BB94-4FDB-828C-994C3F0EF1E4}" destId="{33743146-8AD8-49D8-B214-549B58100EDF}" srcOrd="0" destOrd="0" presId="urn:microsoft.com/office/officeart/2005/8/layout/process5"/>
    <dgm:cxn modelId="{FE296FD4-65B1-46F7-A26E-E449F064D3E8}" type="presParOf" srcId="{535315E8-344B-4003-A181-21E519637AAB}" destId="{E8AAD199-C43D-4D81-AFEB-EADD3272616F}" srcOrd="4" destOrd="0" presId="urn:microsoft.com/office/officeart/2005/8/layout/process5"/>
    <dgm:cxn modelId="{C9260C7F-72C3-47A7-A085-73595F4B5082}" type="presParOf" srcId="{535315E8-344B-4003-A181-21E519637AAB}" destId="{B3FF7715-3461-459A-ACAD-8B0ADF980FD8}" srcOrd="5" destOrd="0" presId="urn:microsoft.com/office/officeart/2005/8/layout/process5"/>
    <dgm:cxn modelId="{73EB5962-89A7-486B-BA14-D26F7B6BC066}" type="presParOf" srcId="{B3FF7715-3461-459A-ACAD-8B0ADF980FD8}" destId="{42DB92AF-EA89-42F6-9990-AFF4BAC94B92}" srcOrd="0" destOrd="0" presId="urn:microsoft.com/office/officeart/2005/8/layout/process5"/>
    <dgm:cxn modelId="{8E2F75AB-D3B5-454C-9D40-34DCA8EDE43A}" type="presParOf" srcId="{535315E8-344B-4003-A181-21E519637AAB}" destId="{974F6937-6284-495C-BCD1-14A973E7178B}" srcOrd="6" destOrd="0" presId="urn:microsoft.com/office/officeart/2005/8/layout/process5"/>
    <dgm:cxn modelId="{39C96252-E02A-467D-AEC4-057D06C16DF6}" type="presParOf" srcId="{535315E8-344B-4003-A181-21E519637AAB}" destId="{73946346-71EE-4D3D-9108-BC933FF0F2C7}" srcOrd="7" destOrd="0" presId="urn:microsoft.com/office/officeart/2005/8/layout/process5"/>
    <dgm:cxn modelId="{0DAB3069-0755-41DD-8AD1-B461A78D8047}" type="presParOf" srcId="{73946346-71EE-4D3D-9108-BC933FF0F2C7}" destId="{5F4BE8B6-7378-4405-BA73-8E0B19A43E6D}" srcOrd="0" destOrd="0" presId="urn:microsoft.com/office/officeart/2005/8/layout/process5"/>
    <dgm:cxn modelId="{0766A33E-F43C-4F42-8CCF-04C7700B56D6}" type="presParOf" srcId="{535315E8-344B-4003-A181-21E519637AAB}" destId="{28562B50-70EA-4492-B77C-0FB19E49C824}" srcOrd="8" destOrd="0" presId="urn:microsoft.com/office/officeart/2005/8/layout/process5"/>
    <dgm:cxn modelId="{16F2AE26-EC61-42FE-9CF1-7FA7C53408E9}" type="presParOf" srcId="{535315E8-344B-4003-A181-21E519637AAB}" destId="{4D5F3847-3FC2-4B38-BF3C-9D2F144EC31C}" srcOrd="9" destOrd="0" presId="urn:microsoft.com/office/officeart/2005/8/layout/process5"/>
    <dgm:cxn modelId="{7F2EDAF0-A054-4448-B901-7460F78F0333}" type="presParOf" srcId="{4D5F3847-3FC2-4B38-BF3C-9D2F144EC31C}" destId="{2ADCAA3E-A1D3-4CE1-985D-0D4D13DD092D}" srcOrd="0" destOrd="0" presId="urn:microsoft.com/office/officeart/2005/8/layout/process5"/>
    <dgm:cxn modelId="{D3A0D910-1B74-436D-97AE-2FF1F43ED654}" type="presParOf" srcId="{535315E8-344B-4003-A181-21E519637AAB}" destId="{8F3E7940-9320-4B40-8E70-8A751421DD50}" srcOrd="10" destOrd="0" presId="urn:microsoft.com/office/officeart/2005/8/layout/process5"/>
    <dgm:cxn modelId="{ED520FC7-3D80-4C86-8BB6-AA047C9DC33B}" type="presParOf" srcId="{535315E8-344B-4003-A181-21E519637AAB}" destId="{E9DAC89B-6614-44C2-9B0F-2F681E98937D}" srcOrd="11" destOrd="0" presId="urn:microsoft.com/office/officeart/2005/8/layout/process5"/>
    <dgm:cxn modelId="{511ECDFD-3E7A-4476-962C-EAC444E905AC}" type="presParOf" srcId="{E9DAC89B-6614-44C2-9B0F-2F681E98937D}" destId="{AE11583F-DB39-4EC3-97D4-08BBA92BE0D5}" srcOrd="0" destOrd="0" presId="urn:microsoft.com/office/officeart/2005/8/layout/process5"/>
    <dgm:cxn modelId="{E20467E6-231F-4C8B-8D7A-59D5C3FFB08B}" type="presParOf" srcId="{535315E8-344B-4003-A181-21E519637AAB}" destId="{0A2FD344-8EFC-46D8-8394-645B5CAF695C}" srcOrd="12" destOrd="0" presId="urn:microsoft.com/office/officeart/2005/8/layout/process5"/>
    <dgm:cxn modelId="{D9125A0A-B15D-40AC-A0EB-C0860E527D7A}" type="presParOf" srcId="{535315E8-344B-4003-A181-21E519637AAB}" destId="{E13834C8-105E-4E11-8154-BC966289346B}" srcOrd="13" destOrd="0" presId="urn:microsoft.com/office/officeart/2005/8/layout/process5"/>
    <dgm:cxn modelId="{D97371CC-AF51-4913-9603-F532288517F1}" type="presParOf" srcId="{E13834C8-105E-4E11-8154-BC966289346B}" destId="{F1FF550D-71A7-4353-8AD6-FE2FD8F67DF7}" srcOrd="0" destOrd="0" presId="urn:microsoft.com/office/officeart/2005/8/layout/process5"/>
    <dgm:cxn modelId="{6203E22C-86E6-4913-BF28-8885C2C73E39}" type="presParOf" srcId="{535315E8-344B-4003-A181-21E519637AAB}" destId="{6F4217C9-468E-4A54-8851-EF315D4ED5E0}" srcOrd="14" destOrd="0" presId="urn:microsoft.com/office/officeart/2005/8/layout/process5"/>
    <dgm:cxn modelId="{CB7FE7E1-8039-4882-A1E5-3721719FDBA7}" type="presParOf" srcId="{535315E8-344B-4003-A181-21E519637AAB}" destId="{1003FEF1-3590-41B4-ABBD-32773F34B349}" srcOrd="15" destOrd="0" presId="urn:microsoft.com/office/officeart/2005/8/layout/process5"/>
    <dgm:cxn modelId="{843E60E8-7616-4940-A602-077A008130B5}" type="presParOf" srcId="{1003FEF1-3590-41B4-ABBD-32773F34B349}" destId="{1A3134AF-8BC4-42D2-99E2-63BB98C33EA9}" srcOrd="0" destOrd="0" presId="urn:microsoft.com/office/officeart/2005/8/layout/process5"/>
    <dgm:cxn modelId="{B3D3FC1C-BD7F-488A-A139-D8F16DC05425}" type="presParOf" srcId="{535315E8-344B-4003-A181-21E519637AAB}" destId="{64AFCFC2-6C5B-4DF1-9891-736E10D36B2A}" srcOrd="16" destOrd="0" presId="urn:microsoft.com/office/officeart/2005/8/layout/process5"/>
    <dgm:cxn modelId="{E0718512-5C16-49C6-B17D-F06109326E57}" type="presParOf" srcId="{535315E8-344B-4003-A181-21E519637AAB}" destId="{13E8FBAF-C05E-47A4-98B7-354C32808855}" srcOrd="17" destOrd="0" presId="urn:microsoft.com/office/officeart/2005/8/layout/process5"/>
    <dgm:cxn modelId="{95736AF2-8512-4275-9D46-61AA9F93CDFE}" type="presParOf" srcId="{13E8FBAF-C05E-47A4-98B7-354C32808855}" destId="{0EE065D4-0859-47E4-AD0C-38EB422A8F9E}" srcOrd="0" destOrd="0" presId="urn:microsoft.com/office/officeart/2005/8/layout/process5"/>
    <dgm:cxn modelId="{04A77FD1-45E8-4A60-AB2C-73098EF99F0A}" type="presParOf" srcId="{535315E8-344B-4003-A181-21E519637AAB}" destId="{FD9BF420-87B1-4B98-AC5C-F89607C36AF8}" srcOrd="18" destOrd="0" presId="urn:microsoft.com/office/officeart/2005/8/layout/process5"/>
    <dgm:cxn modelId="{621D0728-B78C-456F-BFDD-7BD10A390D7C}" type="presParOf" srcId="{535315E8-344B-4003-A181-21E519637AAB}" destId="{BAC3374D-DFA0-4354-9F0E-2A2937433AAA}" srcOrd="19" destOrd="0" presId="urn:microsoft.com/office/officeart/2005/8/layout/process5"/>
    <dgm:cxn modelId="{5419A0C0-2A43-4342-96E9-31D74A7BADE3}" type="presParOf" srcId="{BAC3374D-DFA0-4354-9F0E-2A2937433AAA}" destId="{E42604C8-F58F-4B89-A261-09ADDEB775D9}" srcOrd="0" destOrd="0" presId="urn:microsoft.com/office/officeart/2005/8/layout/process5"/>
    <dgm:cxn modelId="{8E8AED1D-1E5E-4FA3-A9BC-AC539492E90D}" type="presParOf" srcId="{535315E8-344B-4003-A181-21E519637AAB}" destId="{9E5848DE-59CC-421F-9C06-C8677D6B27D1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B4E38B-5BE5-41BA-8853-A18FD1033F9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C02FE6-6620-4CC2-95FB-0F6789F948C6}">
      <dgm:prSet/>
      <dgm:spPr/>
      <dgm:t>
        <a:bodyPr/>
        <a:lstStyle/>
        <a:p>
          <a:r>
            <a:rPr lang="en-US" dirty="0"/>
            <a:t>ALB</a:t>
          </a:r>
        </a:p>
      </dgm:t>
    </dgm:pt>
    <dgm:pt modelId="{B4716C72-564A-4F22-B91A-832CB621A96E}" type="parTrans" cxnId="{7FA30872-B30A-4FCE-82AB-3DB70FFF09CA}">
      <dgm:prSet/>
      <dgm:spPr/>
      <dgm:t>
        <a:bodyPr/>
        <a:lstStyle/>
        <a:p>
          <a:endParaRPr lang="en-US"/>
        </a:p>
      </dgm:t>
    </dgm:pt>
    <dgm:pt modelId="{B8DBFEA6-4F61-441D-9DB8-CD4D397988FD}" type="sibTrans" cxnId="{7FA30872-B30A-4FCE-82AB-3DB70FFF09CA}">
      <dgm:prSet/>
      <dgm:spPr/>
      <dgm:t>
        <a:bodyPr/>
        <a:lstStyle/>
        <a:p>
          <a:endParaRPr lang="en-US"/>
        </a:p>
      </dgm:t>
    </dgm:pt>
    <dgm:pt modelId="{F1AA5424-6F12-4ABD-A41C-0325DE0270A7}">
      <dgm:prSet/>
      <dgm:spPr/>
      <dgm:t>
        <a:bodyPr/>
        <a:lstStyle/>
        <a:p>
          <a:r>
            <a:rPr lang="en-US" dirty="0"/>
            <a:t>Bastion Host</a:t>
          </a:r>
        </a:p>
      </dgm:t>
    </dgm:pt>
    <dgm:pt modelId="{CBA22642-585E-4EC3-81D3-F863563C9DB7}" type="parTrans" cxnId="{9F95EADC-1DD1-4970-B3B2-B352DF1CBDE3}">
      <dgm:prSet/>
      <dgm:spPr/>
      <dgm:t>
        <a:bodyPr/>
        <a:lstStyle/>
        <a:p>
          <a:endParaRPr lang="en-US"/>
        </a:p>
      </dgm:t>
    </dgm:pt>
    <dgm:pt modelId="{986A893D-63C6-4DA7-812C-998E76AF3EBE}" type="sibTrans" cxnId="{9F95EADC-1DD1-4970-B3B2-B352DF1CBDE3}">
      <dgm:prSet/>
      <dgm:spPr/>
      <dgm:t>
        <a:bodyPr/>
        <a:lstStyle/>
        <a:p>
          <a:endParaRPr lang="en-US"/>
        </a:p>
      </dgm:t>
    </dgm:pt>
    <dgm:pt modelId="{C1897FE5-5F4C-4B7A-A7DD-F98E699E684E}">
      <dgm:prSet/>
      <dgm:spPr/>
      <dgm:t>
        <a:bodyPr/>
        <a:lstStyle/>
        <a:p>
          <a:r>
            <a:rPr lang="en-US" dirty="0"/>
            <a:t>Port 22 to 0.0.0.0/0</a:t>
          </a:r>
        </a:p>
      </dgm:t>
    </dgm:pt>
    <dgm:pt modelId="{9C757AD2-A021-4A00-A162-404EC8CBCA91}" type="parTrans" cxnId="{7255F146-DD2C-4B00-808F-B7E9E8EC81AB}">
      <dgm:prSet/>
      <dgm:spPr/>
      <dgm:t>
        <a:bodyPr/>
        <a:lstStyle/>
        <a:p>
          <a:endParaRPr lang="en-US"/>
        </a:p>
      </dgm:t>
    </dgm:pt>
    <dgm:pt modelId="{922681F6-E97A-4A45-88E7-21473B2D7F80}" type="sibTrans" cxnId="{7255F146-DD2C-4B00-808F-B7E9E8EC81AB}">
      <dgm:prSet/>
      <dgm:spPr/>
      <dgm:t>
        <a:bodyPr/>
        <a:lstStyle/>
        <a:p>
          <a:endParaRPr lang="en-US"/>
        </a:p>
      </dgm:t>
    </dgm:pt>
    <dgm:pt modelId="{0C7E42E2-0AD0-420E-B853-ED632E13163C}">
      <dgm:prSet/>
      <dgm:spPr/>
      <dgm:t>
        <a:bodyPr/>
        <a:lstStyle/>
        <a:p>
          <a:r>
            <a:rPr lang="en-US" dirty="0"/>
            <a:t>Port 80 and 443 to 0.0.0.0/0</a:t>
          </a:r>
        </a:p>
      </dgm:t>
    </dgm:pt>
    <dgm:pt modelId="{75F128DB-A0ED-4695-81D0-4911C3BBAB0D}" type="parTrans" cxnId="{99B6F366-C43A-499B-8448-F278B5F3F427}">
      <dgm:prSet/>
      <dgm:spPr/>
      <dgm:t>
        <a:bodyPr/>
        <a:lstStyle/>
        <a:p>
          <a:endParaRPr lang="en-US"/>
        </a:p>
      </dgm:t>
    </dgm:pt>
    <dgm:pt modelId="{B38FF6D6-44B7-45E0-BD9F-3B3768882DD6}" type="sibTrans" cxnId="{99B6F366-C43A-499B-8448-F278B5F3F427}">
      <dgm:prSet/>
      <dgm:spPr/>
      <dgm:t>
        <a:bodyPr/>
        <a:lstStyle/>
        <a:p>
          <a:endParaRPr lang="en-US"/>
        </a:p>
      </dgm:t>
    </dgm:pt>
    <dgm:pt modelId="{A5DDD549-3BC3-4317-B814-FCC54F643C7C}">
      <dgm:prSet/>
      <dgm:spPr/>
      <dgm:t>
        <a:bodyPr/>
        <a:lstStyle/>
        <a:p>
          <a:r>
            <a:rPr lang="en-US" dirty="0"/>
            <a:t>Jenkins Host </a:t>
          </a:r>
        </a:p>
      </dgm:t>
    </dgm:pt>
    <dgm:pt modelId="{BFA87549-0649-43E7-AF24-C57D30A43C31}" type="parTrans" cxnId="{E30C618A-11A3-4671-88C1-655D6E88D272}">
      <dgm:prSet/>
      <dgm:spPr/>
      <dgm:t>
        <a:bodyPr/>
        <a:lstStyle/>
        <a:p>
          <a:endParaRPr lang="en-US"/>
        </a:p>
      </dgm:t>
    </dgm:pt>
    <dgm:pt modelId="{45AB1D9C-9B0D-44DC-8E54-B637A5EE934C}" type="sibTrans" cxnId="{E30C618A-11A3-4671-88C1-655D6E88D272}">
      <dgm:prSet/>
      <dgm:spPr/>
      <dgm:t>
        <a:bodyPr/>
        <a:lstStyle/>
        <a:p>
          <a:endParaRPr lang="en-US"/>
        </a:p>
      </dgm:t>
    </dgm:pt>
    <dgm:pt modelId="{D9214E37-CABF-45A6-B1FA-D92E683DBC9E}">
      <dgm:prSet/>
      <dgm:spPr/>
      <dgm:t>
        <a:bodyPr/>
        <a:lstStyle/>
        <a:p>
          <a:r>
            <a:rPr lang="en-US" dirty="0"/>
            <a:t>Port 22 to Bastion Host SG</a:t>
          </a:r>
        </a:p>
      </dgm:t>
    </dgm:pt>
    <dgm:pt modelId="{823B47F4-97D2-4FF9-BFA1-2EE16A5BD929}" type="parTrans" cxnId="{D962DBC5-6F7C-4181-89F0-5989CDD3B1C2}">
      <dgm:prSet/>
      <dgm:spPr/>
      <dgm:t>
        <a:bodyPr/>
        <a:lstStyle/>
        <a:p>
          <a:endParaRPr lang="en-US"/>
        </a:p>
      </dgm:t>
    </dgm:pt>
    <dgm:pt modelId="{0A9326D0-6148-4027-9E19-7601B07CDD79}" type="sibTrans" cxnId="{D962DBC5-6F7C-4181-89F0-5989CDD3B1C2}">
      <dgm:prSet/>
      <dgm:spPr/>
      <dgm:t>
        <a:bodyPr/>
        <a:lstStyle/>
        <a:p>
          <a:endParaRPr lang="en-US"/>
        </a:p>
      </dgm:t>
    </dgm:pt>
    <dgm:pt modelId="{A4D76775-8524-49E5-9EAA-1C1BB9D7E692}">
      <dgm:prSet/>
      <dgm:spPr/>
      <dgm:t>
        <a:bodyPr/>
        <a:lstStyle/>
        <a:p>
          <a:r>
            <a:rPr lang="en-US" dirty="0"/>
            <a:t>Port 8080 to ALB SG</a:t>
          </a:r>
        </a:p>
      </dgm:t>
    </dgm:pt>
    <dgm:pt modelId="{6B4EEB50-E43E-48F6-9ED2-207F1171CEF9}" type="parTrans" cxnId="{F660A821-4FF9-4653-8FC3-F9F662847A6B}">
      <dgm:prSet/>
      <dgm:spPr/>
      <dgm:t>
        <a:bodyPr/>
        <a:lstStyle/>
        <a:p>
          <a:endParaRPr lang="en-US"/>
        </a:p>
      </dgm:t>
    </dgm:pt>
    <dgm:pt modelId="{F650EC4D-BDA2-456C-9A2F-3CF41E0ADBB8}" type="sibTrans" cxnId="{F660A821-4FF9-4653-8FC3-F9F662847A6B}">
      <dgm:prSet/>
      <dgm:spPr/>
      <dgm:t>
        <a:bodyPr/>
        <a:lstStyle/>
        <a:p>
          <a:endParaRPr lang="en-US"/>
        </a:p>
      </dgm:t>
    </dgm:pt>
    <dgm:pt modelId="{99BA5BB8-8161-46EF-A337-EC639CF504A5}">
      <dgm:prSet/>
      <dgm:spPr/>
      <dgm:t>
        <a:bodyPr/>
        <a:lstStyle/>
        <a:p>
          <a:r>
            <a:rPr lang="en-US" dirty="0"/>
            <a:t>App Host</a:t>
          </a:r>
        </a:p>
      </dgm:t>
    </dgm:pt>
    <dgm:pt modelId="{FAC9EF8B-95DF-4CD2-BBC6-D7CCA93BEF9C}" type="parTrans" cxnId="{AFFE13AC-F338-4807-9AEB-582862397E0D}">
      <dgm:prSet/>
      <dgm:spPr/>
      <dgm:t>
        <a:bodyPr/>
        <a:lstStyle/>
        <a:p>
          <a:endParaRPr lang="en-US"/>
        </a:p>
      </dgm:t>
    </dgm:pt>
    <dgm:pt modelId="{B89B4BE5-2B35-4894-A2E9-3A2F7EFC13C7}" type="sibTrans" cxnId="{AFFE13AC-F338-4807-9AEB-582862397E0D}">
      <dgm:prSet/>
      <dgm:spPr/>
      <dgm:t>
        <a:bodyPr/>
        <a:lstStyle/>
        <a:p>
          <a:endParaRPr lang="en-US"/>
        </a:p>
      </dgm:t>
    </dgm:pt>
    <dgm:pt modelId="{C40822DE-892E-46CC-9BD2-67E1DC6FBD9E}">
      <dgm:prSet/>
      <dgm:spPr/>
      <dgm:t>
        <a:bodyPr/>
        <a:lstStyle/>
        <a:p>
          <a:r>
            <a:rPr lang="en-US" dirty="0"/>
            <a:t>Port 22 to Bastion Host SG</a:t>
          </a:r>
        </a:p>
      </dgm:t>
    </dgm:pt>
    <dgm:pt modelId="{448059F8-DB58-4BAA-9350-C5B508427627}" type="parTrans" cxnId="{3E0B638D-9991-4B37-AF4B-29D88745A63A}">
      <dgm:prSet/>
      <dgm:spPr/>
      <dgm:t>
        <a:bodyPr/>
        <a:lstStyle/>
        <a:p>
          <a:endParaRPr lang="en-US"/>
        </a:p>
      </dgm:t>
    </dgm:pt>
    <dgm:pt modelId="{51E7571A-8668-4FE4-A2C1-94C247D000B4}" type="sibTrans" cxnId="{3E0B638D-9991-4B37-AF4B-29D88745A63A}">
      <dgm:prSet/>
      <dgm:spPr/>
      <dgm:t>
        <a:bodyPr/>
        <a:lstStyle/>
        <a:p>
          <a:endParaRPr lang="en-US"/>
        </a:p>
      </dgm:t>
    </dgm:pt>
    <dgm:pt modelId="{4C426768-E0C3-456D-9E2A-2DC68C86B1F6}">
      <dgm:prSet/>
      <dgm:spPr/>
      <dgm:t>
        <a:bodyPr/>
        <a:lstStyle/>
        <a:p>
          <a:r>
            <a:rPr lang="en-US" dirty="0"/>
            <a:t>Port 8000 to ALB SB</a:t>
          </a:r>
        </a:p>
      </dgm:t>
    </dgm:pt>
    <dgm:pt modelId="{EC8F2639-3014-4AE6-A603-EAAC8221FFA9}" type="parTrans" cxnId="{6837A600-94EA-4B85-8505-1036041B360D}">
      <dgm:prSet/>
      <dgm:spPr/>
      <dgm:t>
        <a:bodyPr/>
        <a:lstStyle/>
        <a:p>
          <a:endParaRPr lang="en-US"/>
        </a:p>
      </dgm:t>
    </dgm:pt>
    <dgm:pt modelId="{2BB38B8D-2C3A-4E1A-AFAD-CCC72C095BD8}" type="sibTrans" cxnId="{6837A600-94EA-4B85-8505-1036041B360D}">
      <dgm:prSet/>
      <dgm:spPr/>
      <dgm:t>
        <a:bodyPr/>
        <a:lstStyle/>
        <a:p>
          <a:endParaRPr lang="en-US"/>
        </a:p>
      </dgm:t>
    </dgm:pt>
    <dgm:pt modelId="{B915086D-6106-4ECD-B2FE-AF1FCDBF405D}">
      <dgm:prSet/>
      <dgm:spPr/>
      <dgm:t>
        <a:bodyPr/>
        <a:lstStyle/>
        <a:p>
          <a:r>
            <a:rPr lang="en-US" dirty="0"/>
            <a:t>Port 22 to Jenkins Host SG</a:t>
          </a:r>
        </a:p>
      </dgm:t>
    </dgm:pt>
    <dgm:pt modelId="{302A6FDE-206F-4E07-A696-266490D166EB}" type="parTrans" cxnId="{82493074-2125-4A41-8839-3456B7E5CF8A}">
      <dgm:prSet/>
      <dgm:spPr/>
      <dgm:t>
        <a:bodyPr/>
        <a:lstStyle/>
        <a:p>
          <a:endParaRPr lang="en-US"/>
        </a:p>
      </dgm:t>
    </dgm:pt>
    <dgm:pt modelId="{82EB62D5-B6C2-4283-9F07-FC4220FB316E}" type="sibTrans" cxnId="{82493074-2125-4A41-8839-3456B7E5CF8A}">
      <dgm:prSet/>
      <dgm:spPr/>
      <dgm:t>
        <a:bodyPr/>
        <a:lstStyle/>
        <a:p>
          <a:endParaRPr lang="en-US"/>
        </a:p>
      </dgm:t>
    </dgm:pt>
    <dgm:pt modelId="{DAE88394-7967-4F41-B38E-8D0DCD543319}" type="pres">
      <dgm:prSet presAssocID="{25B4E38B-5BE5-41BA-8853-A18FD1033F90}" presName="linear" presStyleCnt="0">
        <dgm:presLayoutVars>
          <dgm:dir/>
          <dgm:animLvl val="lvl"/>
          <dgm:resizeHandles val="exact"/>
        </dgm:presLayoutVars>
      </dgm:prSet>
      <dgm:spPr/>
    </dgm:pt>
    <dgm:pt modelId="{428E37F5-721E-4B93-A12F-285192FDE33F}" type="pres">
      <dgm:prSet presAssocID="{32C02FE6-6620-4CC2-95FB-0F6789F948C6}" presName="parentLin" presStyleCnt="0"/>
      <dgm:spPr/>
    </dgm:pt>
    <dgm:pt modelId="{E145FE59-BEAB-49E2-9062-B93C9CFA3DB5}" type="pres">
      <dgm:prSet presAssocID="{32C02FE6-6620-4CC2-95FB-0F6789F948C6}" presName="parentLeftMargin" presStyleLbl="node1" presStyleIdx="0" presStyleCnt="4"/>
      <dgm:spPr/>
    </dgm:pt>
    <dgm:pt modelId="{ABD41962-CA5C-4AA6-B909-C98F78A5D137}" type="pres">
      <dgm:prSet presAssocID="{32C02FE6-6620-4CC2-95FB-0F6789F948C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04E4BCA-0B74-4458-B463-A3DDE912F704}" type="pres">
      <dgm:prSet presAssocID="{32C02FE6-6620-4CC2-95FB-0F6789F948C6}" presName="negativeSpace" presStyleCnt="0"/>
      <dgm:spPr/>
    </dgm:pt>
    <dgm:pt modelId="{13F42CB8-95DA-4ED9-84AC-260920B32FE0}" type="pres">
      <dgm:prSet presAssocID="{32C02FE6-6620-4CC2-95FB-0F6789F948C6}" presName="childText" presStyleLbl="conFgAcc1" presStyleIdx="0" presStyleCnt="4">
        <dgm:presLayoutVars>
          <dgm:bulletEnabled val="1"/>
        </dgm:presLayoutVars>
      </dgm:prSet>
      <dgm:spPr/>
    </dgm:pt>
    <dgm:pt modelId="{81BD9317-1112-4BDE-989E-79CF9E1261A8}" type="pres">
      <dgm:prSet presAssocID="{B8DBFEA6-4F61-441D-9DB8-CD4D397988FD}" presName="spaceBetweenRectangles" presStyleCnt="0"/>
      <dgm:spPr/>
    </dgm:pt>
    <dgm:pt modelId="{C33204B9-8943-46FD-BF8F-F18B4B82796D}" type="pres">
      <dgm:prSet presAssocID="{F1AA5424-6F12-4ABD-A41C-0325DE0270A7}" presName="parentLin" presStyleCnt="0"/>
      <dgm:spPr/>
    </dgm:pt>
    <dgm:pt modelId="{B2C7C462-242A-4A51-8813-52A6E0A16C9B}" type="pres">
      <dgm:prSet presAssocID="{F1AA5424-6F12-4ABD-A41C-0325DE0270A7}" presName="parentLeftMargin" presStyleLbl="node1" presStyleIdx="0" presStyleCnt="4"/>
      <dgm:spPr/>
    </dgm:pt>
    <dgm:pt modelId="{CF18C113-393D-4417-BD2A-3803B2AC30D2}" type="pres">
      <dgm:prSet presAssocID="{F1AA5424-6F12-4ABD-A41C-0325DE0270A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1950D62-87C0-457F-8681-60C94A04FDF4}" type="pres">
      <dgm:prSet presAssocID="{F1AA5424-6F12-4ABD-A41C-0325DE0270A7}" presName="negativeSpace" presStyleCnt="0"/>
      <dgm:spPr/>
    </dgm:pt>
    <dgm:pt modelId="{CCF1E010-990F-4A0B-99A8-723B4AF6A8E0}" type="pres">
      <dgm:prSet presAssocID="{F1AA5424-6F12-4ABD-A41C-0325DE0270A7}" presName="childText" presStyleLbl="conFgAcc1" presStyleIdx="1" presStyleCnt="4">
        <dgm:presLayoutVars>
          <dgm:bulletEnabled val="1"/>
        </dgm:presLayoutVars>
      </dgm:prSet>
      <dgm:spPr/>
    </dgm:pt>
    <dgm:pt modelId="{E3B4A806-3DEF-4825-9852-60DBC38C6E04}" type="pres">
      <dgm:prSet presAssocID="{986A893D-63C6-4DA7-812C-998E76AF3EBE}" presName="spaceBetweenRectangles" presStyleCnt="0"/>
      <dgm:spPr/>
    </dgm:pt>
    <dgm:pt modelId="{D110B2FC-020A-45F8-BFA1-FC973BE36B27}" type="pres">
      <dgm:prSet presAssocID="{A5DDD549-3BC3-4317-B814-FCC54F643C7C}" presName="parentLin" presStyleCnt="0"/>
      <dgm:spPr/>
    </dgm:pt>
    <dgm:pt modelId="{55A43F1F-8F41-42EC-BD84-90F23F2D5D90}" type="pres">
      <dgm:prSet presAssocID="{A5DDD549-3BC3-4317-B814-FCC54F643C7C}" presName="parentLeftMargin" presStyleLbl="node1" presStyleIdx="1" presStyleCnt="4"/>
      <dgm:spPr/>
    </dgm:pt>
    <dgm:pt modelId="{6974B83C-587F-4FB6-B57C-D5696E2228AB}" type="pres">
      <dgm:prSet presAssocID="{A5DDD549-3BC3-4317-B814-FCC54F643C7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B4AA6C9-F1EC-41E9-9D8B-07651C09C354}" type="pres">
      <dgm:prSet presAssocID="{A5DDD549-3BC3-4317-B814-FCC54F643C7C}" presName="negativeSpace" presStyleCnt="0"/>
      <dgm:spPr/>
    </dgm:pt>
    <dgm:pt modelId="{7D9695E6-27A1-4AE7-A57A-92105C8E9B20}" type="pres">
      <dgm:prSet presAssocID="{A5DDD549-3BC3-4317-B814-FCC54F643C7C}" presName="childText" presStyleLbl="conFgAcc1" presStyleIdx="2" presStyleCnt="4">
        <dgm:presLayoutVars>
          <dgm:bulletEnabled val="1"/>
        </dgm:presLayoutVars>
      </dgm:prSet>
      <dgm:spPr/>
    </dgm:pt>
    <dgm:pt modelId="{E918AA72-A45E-41B4-956A-073C528F7DAA}" type="pres">
      <dgm:prSet presAssocID="{45AB1D9C-9B0D-44DC-8E54-B637A5EE934C}" presName="spaceBetweenRectangles" presStyleCnt="0"/>
      <dgm:spPr/>
    </dgm:pt>
    <dgm:pt modelId="{F66299ED-B646-4FEE-BAD1-DAA9FF39959C}" type="pres">
      <dgm:prSet presAssocID="{99BA5BB8-8161-46EF-A337-EC639CF504A5}" presName="parentLin" presStyleCnt="0"/>
      <dgm:spPr/>
    </dgm:pt>
    <dgm:pt modelId="{EC3701B6-3F68-4515-81E2-0F560B197AC1}" type="pres">
      <dgm:prSet presAssocID="{99BA5BB8-8161-46EF-A337-EC639CF504A5}" presName="parentLeftMargin" presStyleLbl="node1" presStyleIdx="2" presStyleCnt="4"/>
      <dgm:spPr/>
    </dgm:pt>
    <dgm:pt modelId="{123E5542-A619-4934-A9E6-F08A2E836712}" type="pres">
      <dgm:prSet presAssocID="{99BA5BB8-8161-46EF-A337-EC639CF504A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234A69D-6F71-443A-AC42-5D26FF7427D2}" type="pres">
      <dgm:prSet presAssocID="{99BA5BB8-8161-46EF-A337-EC639CF504A5}" presName="negativeSpace" presStyleCnt="0"/>
      <dgm:spPr/>
    </dgm:pt>
    <dgm:pt modelId="{877D8C0A-C3E8-44C7-9BE9-1FFA6BFB3FB5}" type="pres">
      <dgm:prSet presAssocID="{99BA5BB8-8161-46EF-A337-EC639CF504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837A600-94EA-4B85-8505-1036041B360D}" srcId="{99BA5BB8-8161-46EF-A337-EC639CF504A5}" destId="{4C426768-E0C3-456D-9E2A-2DC68C86B1F6}" srcOrd="2" destOrd="0" parTransId="{EC8F2639-3014-4AE6-A603-EAAC8221FFA9}" sibTransId="{2BB38B8D-2C3A-4E1A-AFAD-CCC72C095BD8}"/>
    <dgm:cxn modelId="{4CA51602-AC15-4BB8-B463-27CF2D0EBD11}" type="presOf" srcId="{99BA5BB8-8161-46EF-A337-EC639CF504A5}" destId="{123E5542-A619-4934-A9E6-F08A2E836712}" srcOrd="1" destOrd="0" presId="urn:microsoft.com/office/officeart/2005/8/layout/list1"/>
    <dgm:cxn modelId="{5182CC09-8916-414C-B557-D5FF158A66EC}" type="presOf" srcId="{B915086D-6106-4ECD-B2FE-AF1FCDBF405D}" destId="{877D8C0A-C3E8-44C7-9BE9-1FFA6BFB3FB5}" srcOrd="0" destOrd="1" presId="urn:microsoft.com/office/officeart/2005/8/layout/list1"/>
    <dgm:cxn modelId="{EDDC8715-A255-46B5-B28E-F51BE04E2C81}" type="presOf" srcId="{99BA5BB8-8161-46EF-A337-EC639CF504A5}" destId="{EC3701B6-3F68-4515-81E2-0F560B197AC1}" srcOrd="0" destOrd="0" presId="urn:microsoft.com/office/officeart/2005/8/layout/list1"/>
    <dgm:cxn modelId="{67F93B17-082F-4922-9D70-ECEFC12B31A3}" type="presOf" srcId="{A4D76775-8524-49E5-9EAA-1C1BB9D7E692}" destId="{7D9695E6-27A1-4AE7-A57A-92105C8E9B20}" srcOrd="0" destOrd="1" presId="urn:microsoft.com/office/officeart/2005/8/layout/list1"/>
    <dgm:cxn modelId="{F660A821-4FF9-4653-8FC3-F9F662847A6B}" srcId="{A5DDD549-3BC3-4317-B814-FCC54F643C7C}" destId="{A4D76775-8524-49E5-9EAA-1C1BB9D7E692}" srcOrd="1" destOrd="0" parTransId="{6B4EEB50-E43E-48F6-9ED2-207F1171CEF9}" sibTransId="{F650EC4D-BDA2-456C-9A2F-3CF41E0ADBB8}"/>
    <dgm:cxn modelId="{37DB072F-2D7B-4FC4-AC1D-C5C708F83B46}" type="presOf" srcId="{C1897FE5-5F4C-4B7A-A7DD-F98E699E684E}" destId="{CCF1E010-990F-4A0B-99A8-723B4AF6A8E0}" srcOrd="0" destOrd="0" presId="urn:microsoft.com/office/officeart/2005/8/layout/list1"/>
    <dgm:cxn modelId="{3E0CDA3F-4CD9-4C5A-BE1C-428E4B87EF96}" type="presOf" srcId="{A5DDD549-3BC3-4317-B814-FCC54F643C7C}" destId="{55A43F1F-8F41-42EC-BD84-90F23F2D5D90}" srcOrd="0" destOrd="0" presId="urn:microsoft.com/office/officeart/2005/8/layout/list1"/>
    <dgm:cxn modelId="{7255F146-DD2C-4B00-808F-B7E9E8EC81AB}" srcId="{F1AA5424-6F12-4ABD-A41C-0325DE0270A7}" destId="{C1897FE5-5F4C-4B7A-A7DD-F98E699E684E}" srcOrd="0" destOrd="0" parTransId="{9C757AD2-A021-4A00-A162-404EC8CBCA91}" sibTransId="{922681F6-E97A-4A45-88E7-21473B2D7F80}"/>
    <dgm:cxn modelId="{99B6F366-C43A-499B-8448-F278B5F3F427}" srcId="{32C02FE6-6620-4CC2-95FB-0F6789F948C6}" destId="{0C7E42E2-0AD0-420E-B853-ED632E13163C}" srcOrd="0" destOrd="0" parTransId="{75F128DB-A0ED-4695-81D0-4911C3BBAB0D}" sibTransId="{B38FF6D6-44B7-45E0-BD9F-3B3768882DD6}"/>
    <dgm:cxn modelId="{AE27B46B-5A10-441A-92F7-4151F0960850}" type="presOf" srcId="{0C7E42E2-0AD0-420E-B853-ED632E13163C}" destId="{13F42CB8-95DA-4ED9-84AC-260920B32FE0}" srcOrd="0" destOrd="0" presId="urn:microsoft.com/office/officeart/2005/8/layout/list1"/>
    <dgm:cxn modelId="{72B1C951-11B2-4C90-B454-E44910EFC4B9}" type="presOf" srcId="{25B4E38B-5BE5-41BA-8853-A18FD1033F90}" destId="{DAE88394-7967-4F41-B38E-8D0DCD543319}" srcOrd="0" destOrd="0" presId="urn:microsoft.com/office/officeart/2005/8/layout/list1"/>
    <dgm:cxn modelId="{7FA30872-B30A-4FCE-82AB-3DB70FFF09CA}" srcId="{25B4E38B-5BE5-41BA-8853-A18FD1033F90}" destId="{32C02FE6-6620-4CC2-95FB-0F6789F948C6}" srcOrd="0" destOrd="0" parTransId="{B4716C72-564A-4F22-B91A-832CB621A96E}" sibTransId="{B8DBFEA6-4F61-441D-9DB8-CD4D397988FD}"/>
    <dgm:cxn modelId="{82493074-2125-4A41-8839-3456B7E5CF8A}" srcId="{99BA5BB8-8161-46EF-A337-EC639CF504A5}" destId="{B915086D-6106-4ECD-B2FE-AF1FCDBF405D}" srcOrd="1" destOrd="0" parTransId="{302A6FDE-206F-4E07-A696-266490D166EB}" sibTransId="{82EB62D5-B6C2-4283-9F07-FC4220FB316E}"/>
    <dgm:cxn modelId="{74E6AC56-94D2-440E-80AA-706CDFB10A2A}" type="presOf" srcId="{D9214E37-CABF-45A6-B1FA-D92E683DBC9E}" destId="{7D9695E6-27A1-4AE7-A57A-92105C8E9B20}" srcOrd="0" destOrd="0" presId="urn:microsoft.com/office/officeart/2005/8/layout/list1"/>
    <dgm:cxn modelId="{23359183-CE00-424F-ACDD-C839BDC70C60}" type="presOf" srcId="{F1AA5424-6F12-4ABD-A41C-0325DE0270A7}" destId="{CF18C113-393D-4417-BD2A-3803B2AC30D2}" srcOrd="1" destOrd="0" presId="urn:microsoft.com/office/officeart/2005/8/layout/list1"/>
    <dgm:cxn modelId="{E30C618A-11A3-4671-88C1-655D6E88D272}" srcId="{25B4E38B-5BE5-41BA-8853-A18FD1033F90}" destId="{A5DDD549-3BC3-4317-B814-FCC54F643C7C}" srcOrd="2" destOrd="0" parTransId="{BFA87549-0649-43E7-AF24-C57D30A43C31}" sibTransId="{45AB1D9C-9B0D-44DC-8E54-B637A5EE934C}"/>
    <dgm:cxn modelId="{3E0B638D-9991-4B37-AF4B-29D88745A63A}" srcId="{99BA5BB8-8161-46EF-A337-EC639CF504A5}" destId="{C40822DE-892E-46CC-9BD2-67E1DC6FBD9E}" srcOrd="0" destOrd="0" parTransId="{448059F8-DB58-4BAA-9350-C5B508427627}" sibTransId="{51E7571A-8668-4FE4-A2C1-94C247D000B4}"/>
    <dgm:cxn modelId="{AFFE13AC-F338-4807-9AEB-582862397E0D}" srcId="{25B4E38B-5BE5-41BA-8853-A18FD1033F90}" destId="{99BA5BB8-8161-46EF-A337-EC639CF504A5}" srcOrd="3" destOrd="0" parTransId="{FAC9EF8B-95DF-4CD2-BBC6-D7CCA93BEF9C}" sibTransId="{B89B4BE5-2B35-4894-A2E9-3A2F7EFC13C7}"/>
    <dgm:cxn modelId="{26075BB5-C3D5-4287-A398-7BD119EE2960}" type="presOf" srcId="{F1AA5424-6F12-4ABD-A41C-0325DE0270A7}" destId="{B2C7C462-242A-4A51-8813-52A6E0A16C9B}" srcOrd="0" destOrd="0" presId="urn:microsoft.com/office/officeart/2005/8/layout/list1"/>
    <dgm:cxn modelId="{0D7CE1C0-A5AD-4DC3-BC70-D8958989CA16}" type="presOf" srcId="{A5DDD549-3BC3-4317-B814-FCC54F643C7C}" destId="{6974B83C-587F-4FB6-B57C-D5696E2228AB}" srcOrd="1" destOrd="0" presId="urn:microsoft.com/office/officeart/2005/8/layout/list1"/>
    <dgm:cxn modelId="{D962DBC5-6F7C-4181-89F0-5989CDD3B1C2}" srcId="{A5DDD549-3BC3-4317-B814-FCC54F643C7C}" destId="{D9214E37-CABF-45A6-B1FA-D92E683DBC9E}" srcOrd="0" destOrd="0" parTransId="{823B47F4-97D2-4FF9-BFA1-2EE16A5BD929}" sibTransId="{0A9326D0-6148-4027-9E19-7601B07CDD79}"/>
    <dgm:cxn modelId="{78DEE7D1-499F-449D-9CE0-F5D5BD222D41}" type="presOf" srcId="{32C02FE6-6620-4CC2-95FB-0F6789F948C6}" destId="{E145FE59-BEAB-49E2-9062-B93C9CFA3DB5}" srcOrd="0" destOrd="0" presId="urn:microsoft.com/office/officeart/2005/8/layout/list1"/>
    <dgm:cxn modelId="{9F95EADC-1DD1-4970-B3B2-B352DF1CBDE3}" srcId="{25B4E38B-5BE5-41BA-8853-A18FD1033F90}" destId="{F1AA5424-6F12-4ABD-A41C-0325DE0270A7}" srcOrd="1" destOrd="0" parTransId="{CBA22642-585E-4EC3-81D3-F863563C9DB7}" sibTransId="{986A893D-63C6-4DA7-812C-998E76AF3EBE}"/>
    <dgm:cxn modelId="{A7EEEDE0-E6D5-46D0-B5F8-E2052DAC054A}" type="presOf" srcId="{4C426768-E0C3-456D-9E2A-2DC68C86B1F6}" destId="{877D8C0A-C3E8-44C7-9BE9-1FFA6BFB3FB5}" srcOrd="0" destOrd="2" presId="urn:microsoft.com/office/officeart/2005/8/layout/list1"/>
    <dgm:cxn modelId="{4712E3EF-0CAE-4285-8C6E-6BFEC45E41C7}" type="presOf" srcId="{C40822DE-892E-46CC-9BD2-67E1DC6FBD9E}" destId="{877D8C0A-C3E8-44C7-9BE9-1FFA6BFB3FB5}" srcOrd="0" destOrd="0" presId="urn:microsoft.com/office/officeart/2005/8/layout/list1"/>
    <dgm:cxn modelId="{52584BF6-2835-4106-ADEE-669DD91AB656}" type="presOf" srcId="{32C02FE6-6620-4CC2-95FB-0F6789F948C6}" destId="{ABD41962-CA5C-4AA6-B909-C98F78A5D137}" srcOrd="1" destOrd="0" presId="urn:microsoft.com/office/officeart/2005/8/layout/list1"/>
    <dgm:cxn modelId="{5B189EF1-D7F8-4A5C-8377-AEFEB8EEB72C}" type="presParOf" srcId="{DAE88394-7967-4F41-B38E-8D0DCD543319}" destId="{428E37F5-721E-4B93-A12F-285192FDE33F}" srcOrd="0" destOrd="0" presId="urn:microsoft.com/office/officeart/2005/8/layout/list1"/>
    <dgm:cxn modelId="{916CF2A5-C15E-4235-92B8-1F990528D75B}" type="presParOf" srcId="{428E37F5-721E-4B93-A12F-285192FDE33F}" destId="{E145FE59-BEAB-49E2-9062-B93C9CFA3DB5}" srcOrd="0" destOrd="0" presId="urn:microsoft.com/office/officeart/2005/8/layout/list1"/>
    <dgm:cxn modelId="{833D8CCD-6E3B-41BF-A001-ED841F6F50EA}" type="presParOf" srcId="{428E37F5-721E-4B93-A12F-285192FDE33F}" destId="{ABD41962-CA5C-4AA6-B909-C98F78A5D137}" srcOrd="1" destOrd="0" presId="urn:microsoft.com/office/officeart/2005/8/layout/list1"/>
    <dgm:cxn modelId="{C3C462E3-A280-4E89-A4E1-EB8313CEDBEB}" type="presParOf" srcId="{DAE88394-7967-4F41-B38E-8D0DCD543319}" destId="{E04E4BCA-0B74-4458-B463-A3DDE912F704}" srcOrd="1" destOrd="0" presId="urn:microsoft.com/office/officeart/2005/8/layout/list1"/>
    <dgm:cxn modelId="{02B192DC-EE8F-4568-B625-DC35AF68A055}" type="presParOf" srcId="{DAE88394-7967-4F41-B38E-8D0DCD543319}" destId="{13F42CB8-95DA-4ED9-84AC-260920B32FE0}" srcOrd="2" destOrd="0" presId="urn:microsoft.com/office/officeart/2005/8/layout/list1"/>
    <dgm:cxn modelId="{18543128-27C4-4545-8029-6FC9B08EDDDF}" type="presParOf" srcId="{DAE88394-7967-4F41-B38E-8D0DCD543319}" destId="{81BD9317-1112-4BDE-989E-79CF9E1261A8}" srcOrd="3" destOrd="0" presId="urn:microsoft.com/office/officeart/2005/8/layout/list1"/>
    <dgm:cxn modelId="{27FAB24E-D34F-42AF-B973-C4A3DBEA9002}" type="presParOf" srcId="{DAE88394-7967-4F41-B38E-8D0DCD543319}" destId="{C33204B9-8943-46FD-BF8F-F18B4B82796D}" srcOrd="4" destOrd="0" presId="urn:microsoft.com/office/officeart/2005/8/layout/list1"/>
    <dgm:cxn modelId="{7081AAE0-7865-43CE-94B3-F864C3A4D8C6}" type="presParOf" srcId="{C33204B9-8943-46FD-BF8F-F18B4B82796D}" destId="{B2C7C462-242A-4A51-8813-52A6E0A16C9B}" srcOrd="0" destOrd="0" presId="urn:microsoft.com/office/officeart/2005/8/layout/list1"/>
    <dgm:cxn modelId="{3B7D830F-52AF-4031-B0F7-7F415C4712D1}" type="presParOf" srcId="{C33204B9-8943-46FD-BF8F-F18B4B82796D}" destId="{CF18C113-393D-4417-BD2A-3803B2AC30D2}" srcOrd="1" destOrd="0" presId="urn:microsoft.com/office/officeart/2005/8/layout/list1"/>
    <dgm:cxn modelId="{8404C0E1-4B33-458E-89F2-2EC11B03C9A3}" type="presParOf" srcId="{DAE88394-7967-4F41-B38E-8D0DCD543319}" destId="{E1950D62-87C0-457F-8681-60C94A04FDF4}" srcOrd="5" destOrd="0" presId="urn:microsoft.com/office/officeart/2005/8/layout/list1"/>
    <dgm:cxn modelId="{E5C0BA19-A06F-4F5E-AAC5-FB1DA73A0074}" type="presParOf" srcId="{DAE88394-7967-4F41-B38E-8D0DCD543319}" destId="{CCF1E010-990F-4A0B-99A8-723B4AF6A8E0}" srcOrd="6" destOrd="0" presId="urn:microsoft.com/office/officeart/2005/8/layout/list1"/>
    <dgm:cxn modelId="{7CBE8D64-DC0E-4C83-8112-FDD304888914}" type="presParOf" srcId="{DAE88394-7967-4F41-B38E-8D0DCD543319}" destId="{E3B4A806-3DEF-4825-9852-60DBC38C6E04}" srcOrd="7" destOrd="0" presId="urn:microsoft.com/office/officeart/2005/8/layout/list1"/>
    <dgm:cxn modelId="{94902221-96BC-4D9A-9B73-E298E1489BE7}" type="presParOf" srcId="{DAE88394-7967-4F41-B38E-8D0DCD543319}" destId="{D110B2FC-020A-45F8-BFA1-FC973BE36B27}" srcOrd="8" destOrd="0" presId="urn:microsoft.com/office/officeart/2005/8/layout/list1"/>
    <dgm:cxn modelId="{B384DB44-A92F-49D4-81F2-9E25313F4843}" type="presParOf" srcId="{D110B2FC-020A-45F8-BFA1-FC973BE36B27}" destId="{55A43F1F-8F41-42EC-BD84-90F23F2D5D90}" srcOrd="0" destOrd="0" presId="urn:microsoft.com/office/officeart/2005/8/layout/list1"/>
    <dgm:cxn modelId="{8AEFD341-5471-41F7-9776-7FF95F246127}" type="presParOf" srcId="{D110B2FC-020A-45F8-BFA1-FC973BE36B27}" destId="{6974B83C-587F-4FB6-B57C-D5696E2228AB}" srcOrd="1" destOrd="0" presId="urn:microsoft.com/office/officeart/2005/8/layout/list1"/>
    <dgm:cxn modelId="{371DB613-99A8-40F6-9B54-EA161E73D6C3}" type="presParOf" srcId="{DAE88394-7967-4F41-B38E-8D0DCD543319}" destId="{AB4AA6C9-F1EC-41E9-9D8B-07651C09C354}" srcOrd="9" destOrd="0" presId="urn:microsoft.com/office/officeart/2005/8/layout/list1"/>
    <dgm:cxn modelId="{062A514D-25BA-4CA5-B2B3-17C9590302EE}" type="presParOf" srcId="{DAE88394-7967-4F41-B38E-8D0DCD543319}" destId="{7D9695E6-27A1-4AE7-A57A-92105C8E9B20}" srcOrd="10" destOrd="0" presId="urn:microsoft.com/office/officeart/2005/8/layout/list1"/>
    <dgm:cxn modelId="{462294E2-BE7C-42A9-B9E9-D0C24AFA72FE}" type="presParOf" srcId="{DAE88394-7967-4F41-B38E-8D0DCD543319}" destId="{E918AA72-A45E-41B4-956A-073C528F7DAA}" srcOrd="11" destOrd="0" presId="urn:microsoft.com/office/officeart/2005/8/layout/list1"/>
    <dgm:cxn modelId="{6886446D-7FC5-4E1B-9EE3-797A44C0A861}" type="presParOf" srcId="{DAE88394-7967-4F41-B38E-8D0DCD543319}" destId="{F66299ED-B646-4FEE-BAD1-DAA9FF39959C}" srcOrd="12" destOrd="0" presId="urn:microsoft.com/office/officeart/2005/8/layout/list1"/>
    <dgm:cxn modelId="{9B564EDC-F842-4777-8EED-B4B97B5EC412}" type="presParOf" srcId="{F66299ED-B646-4FEE-BAD1-DAA9FF39959C}" destId="{EC3701B6-3F68-4515-81E2-0F560B197AC1}" srcOrd="0" destOrd="0" presId="urn:microsoft.com/office/officeart/2005/8/layout/list1"/>
    <dgm:cxn modelId="{CEC78F57-773A-44A0-8F2D-A98EBD415EDE}" type="presParOf" srcId="{F66299ED-B646-4FEE-BAD1-DAA9FF39959C}" destId="{123E5542-A619-4934-A9E6-F08A2E836712}" srcOrd="1" destOrd="0" presId="urn:microsoft.com/office/officeart/2005/8/layout/list1"/>
    <dgm:cxn modelId="{C39762FC-0311-4EC3-B372-E867EA5E433F}" type="presParOf" srcId="{DAE88394-7967-4F41-B38E-8D0DCD543319}" destId="{2234A69D-6F71-443A-AC42-5D26FF7427D2}" srcOrd="13" destOrd="0" presId="urn:microsoft.com/office/officeart/2005/8/layout/list1"/>
    <dgm:cxn modelId="{EEF1B8DD-F92B-4D1A-9288-02AA1E9B4B6A}" type="presParOf" srcId="{DAE88394-7967-4F41-B38E-8D0DCD543319}" destId="{877D8C0A-C3E8-44C7-9BE9-1FFA6BFB3FB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78BC3B-95CC-4AE5-A02A-6C32470E00F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14D9CB9-4D47-4868-95A3-6FA543728C6E}">
      <dgm:prSet/>
      <dgm:spPr/>
      <dgm:t>
        <a:bodyPr/>
        <a:lstStyle/>
        <a:p>
          <a:r>
            <a:rPr lang="en-US" dirty="0"/>
            <a:t>Create AWS Security Group for the EC2 instances</a:t>
          </a:r>
        </a:p>
      </dgm:t>
    </dgm:pt>
    <dgm:pt modelId="{3F4C71E1-1FA4-4086-A565-0740B0BD4564}" type="parTrans" cxnId="{C33E45FA-2544-43C6-A0EA-55684E6AED42}">
      <dgm:prSet/>
      <dgm:spPr/>
      <dgm:t>
        <a:bodyPr/>
        <a:lstStyle/>
        <a:p>
          <a:endParaRPr lang="en-US"/>
        </a:p>
      </dgm:t>
    </dgm:pt>
    <dgm:pt modelId="{7DEF055E-A68F-4C0D-A153-951C34B90507}" type="sibTrans" cxnId="{C33E45FA-2544-43C6-A0EA-55684E6AED4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8FB7F46-26DA-4251-B909-BD93270DE9CF}">
      <dgm:prSet/>
      <dgm:spPr/>
      <dgm:t>
        <a:bodyPr/>
        <a:lstStyle/>
        <a:p>
          <a:r>
            <a:rPr lang="en-US"/>
            <a:t>Create Bastion Host</a:t>
          </a:r>
        </a:p>
      </dgm:t>
    </dgm:pt>
    <dgm:pt modelId="{5CF7EE18-E551-47AD-853F-D1968754667A}" type="parTrans" cxnId="{08FE5479-8CFF-45F6-8C30-F74FE6D51BB4}">
      <dgm:prSet/>
      <dgm:spPr/>
      <dgm:t>
        <a:bodyPr/>
        <a:lstStyle/>
        <a:p>
          <a:endParaRPr lang="en-US"/>
        </a:p>
      </dgm:t>
    </dgm:pt>
    <dgm:pt modelId="{313AFF68-EF28-4D35-A874-B21051253B0D}" type="sibTrans" cxnId="{08FE5479-8CFF-45F6-8C30-F74FE6D51BB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394D8F1-5935-4FD5-BA22-26B86884CBAE}">
      <dgm:prSet/>
      <dgm:spPr/>
      <dgm:t>
        <a:bodyPr/>
        <a:lstStyle/>
        <a:p>
          <a:r>
            <a:rPr lang="en-US"/>
            <a:t>Create Jenkin Host </a:t>
          </a:r>
        </a:p>
      </dgm:t>
    </dgm:pt>
    <dgm:pt modelId="{7D5EE2C6-3745-46C4-A6A1-59C3166AEFC5}" type="parTrans" cxnId="{E383CAD9-0D37-4E48-ADC4-B3005ED4F118}">
      <dgm:prSet/>
      <dgm:spPr/>
      <dgm:t>
        <a:bodyPr/>
        <a:lstStyle/>
        <a:p>
          <a:endParaRPr lang="en-US"/>
        </a:p>
      </dgm:t>
    </dgm:pt>
    <dgm:pt modelId="{D897C1BB-5BA6-4AFA-B084-25C193860460}" type="sibTrans" cxnId="{E383CAD9-0D37-4E48-ADC4-B3005ED4F11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4F2E23C-857C-4F1E-8EEB-43D8BA7AA4B8}">
      <dgm:prSet/>
      <dgm:spPr/>
      <dgm:t>
        <a:bodyPr/>
        <a:lstStyle/>
        <a:p>
          <a:r>
            <a:rPr lang="en-US"/>
            <a:t>Create App host</a:t>
          </a:r>
        </a:p>
      </dgm:t>
    </dgm:pt>
    <dgm:pt modelId="{6B8DAE6E-0B2E-4D23-8B53-7574685E4F27}" type="parTrans" cxnId="{ACFB6C30-593F-42A2-A601-42A83313AEC7}">
      <dgm:prSet/>
      <dgm:spPr/>
      <dgm:t>
        <a:bodyPr/>
        <a:lstStyle/>
        <a:p>
          <a:endParaRPr lang="en-US"/>
        </a:p>
      </dgm:t>
    </dgm:pt>
    <dgm:pt modelId="{D35C6D8A-CD96-4A7F-9E11-BA207F4B1198}" type="sibTrans" cxnId="{ACFB6C30-593F-42A2-A601-42A83313AEC7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EB4BC3A-DB69-4A21-AEB9-B943191DB4E3}">
      <dgm:prSet/>
      <dgm:spPr/>
      <dgm:t>
        <a:bodyPr/>
        <a:lstStyle/>
        <a:p>
          <a:r>
            <a:rPr lang="en-US"/>
            <a:t>Install docker and docker-compose</a:t>
          </a:r>
        </a:p>
      </dgm:t>
    </dgm:pt>
    <dgm:pt modelId="{950AE0E8-ABEA-4E51-9304-5D03970C9D70}" type="parTrans" cxnId="{8510BF9F-E393-4BD2-A8D2-6BAC1814760E}">
      <dgm:prSet/>
      <dgm:spPr/>
      <dgm:t>
        <a:bodyPr/>
        <a:lstStyle/>
        <a:p>
          <a:endParaRPr lang="en-US"/>
        </a:p>
      </dgm:t>
    </dgm:pt>
    <dgm:pt modelId="{500FF52E-C480-48CD-9494-DF7345518500}" type="sibTrans" cxnId="{8510BF9F-E393-4BD2-A8D2-6BAC1814760E}">
      <dgm:prSet phldrT="4" phldr="0"/>
      <dgm:spPr/>
      <dgm:t>
        <a:bodyPr/>
        <a:lstStyle/>
        <a:p>
          <a:endParaRPr lang="en-US"/>
        </a:p>
      </dgm:t>
    </dgm:pt>
    <dgm:pt modelId="{71F174EF-816C-46D4-A823-4BC4D955CB38}">
      <dgm:prSet/>
      <dgm:spPr/>
      <dgm:t>
        <a:bodyPr/>
        <a:lstStyle/>
        <a:p>
          <a:r>
            <a:rPr lang="en-US"/>
            <a:t>Install Jenkins</a:t>
          </a:r>
        </a:p>
      </dgm:t>
    </dgm:pt>
    <dgm:pt modelId="{8C84EB09-9534-4901-A53D-333DB71319E1}" type="parTrans" cxnId="{5E6CC6CF-EEFE-4E33-8809-746B0481EE19}">
      <dgm:prSet/>
      <dgm:spPr/>
      <dgm:t>
        <a:bodyPr/>
        <a:lstStyle/>
        <a:p>
          <a:endParaRPr lang="en-US"/>
        </a:p>
      </dgm:t>
    </dgm:pt>
    <dgm:pt modelId="{0F088B76-D43E-4EBF-8270-8B3C81F84E10}" type="sibTrans" cxnId="{5E6CC6CF-EEFE-4E33-8809-746B0481EE19}">
      <dgm:prSet/>
      <dgm:spPr/>
      <dgm:t>
        <a:bodyPr/>
        <a:lstStyle/>
        <a:p>
          <a:endParaRPr lang="en-US"/>
        </a:p>
      </dgm:t>
    </dgm:pt>
    <dgm:pt modelId="{0087D631-4A82-4E78-9845-D60C6ACAAE8B}">
      <dgm:prSet/>
      <dgm:spPr/>
      <dgm:t>
        <a:bodyPr/>
        <a:lstStyle/>
        <a:p>
          <a:r>
            <a:rPr lang="en-US"/>
            <a:t>Install docker and docker-compose</a:t>
          </a:r>
        </a:p>
      </dgm:t>
    </dgm:pt>
    <dgm:pt modelId="{E5BB1C9F-B14A-4290-A157-0102F2219E62}" type="parTrans" cxnId="{9E8D0251-2541-40E3-95BF-810E6F98ADFE}">
      <dgm:prSet/>
      <dgm:spPr/>
      <dgm:t>
        <a:bodyPr/>
        <a:lstStyle/>
        <a:p>
          <a:endParaRPr lang="en-US"/>
        </a:p>
      </dgm:t>
    </dgm:pt>
    <dgm:pt modelId="{E7A98761-F16C-436C-8C21-C94BC4B6EEEF}" type="sibTrans" cxnId="{9E8D0251-2541-40E3-95BF-810E6F98ADFE}">
      <dgm:prSet phldrT="5" phldr="0"/>
      <dgm:spPr/>
      <dgm:t>
        <a:bodyPr/>
        <a:lstStyle/>
        <a:p>
          <a:endParaRPr lang="en-US"/>
        </a:p>
      </dgm:t>
    </dgm:pt>
    <dgm:pt modelId="{B2F1A0B8-163B-494B-9A2E-4E9638707575}">
      <dgm:prSet/>
      <dgm:spPr/>
      <dgm:t>
        <a:bodyPr/>
        <a:lstStyle/>
        <a:p>
          <a:r>
            <a:rPr lang="en-US" dirty="0"/>
            <a:t>Pre-Requisites</a:t>
          </a:r>
        </a:p>
      </dgm:t>
    </dgm:pt>
    <dgm:pt modelId="{E3804AD2-B286-4205-87B9-B74CE79E5AB8}" type="parTrans" cxnId="{7B7490A3-4B4C-4A35-B636-880145C3A807}">
      <dgm:prSet/>
      <dgm:spPr/>
      <dgm:t>
        <a:bodyPr/>
        <a:lstStyle/>
        <a:p>
          <a:endParaRPr lang="en-US"/>
        </a:p>
      </dgm:t>
    </dgm:pt>
    <dgm:pt modelId="{6EB26616-20D4-46E3-B670-BE97CD8A3747}" type="sibTrans" cxnId="{7B7490A3-4B4C-4A35-B636-880145C3A80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701858A-D114-4D9B-A531-009B4D804B89}">
      <dgm:prSet/>
      <dgm:spPr/>
      <dgm:t>
        <a:bodyPr/>
        <a:lstStyle/>
        <a:p>
          <a:r>
            <a:rPr lang="en-US" dirty="0"/>
            <a:t>Already available keypair</a:t>
          </a:r>
        </a:p>
      </dgm:t>
    </dgm:pt>
    <dgm:pt modelId="{A5450F41-5164-4684-8608-D1E01E8929A4}" type="parTrans" cxnId="{4899FDFB-33BD-4235-B932-8DE039F5A096}">
      <dgm:prSet/>
      <dgm:spPr/>
      <dgm:t>
        <a:bodyPr/>
        <a:lstStyle/>
        <a:p>
          <a:endParaRPr lang="en-US"/>
        </a:p>
      </dgm:t>
    </dgm:pt>
    <dgm:pt modelId="{7A7AB6AF-1512-459A-A9D9-D5A97517AC28}" type="sibTrans" cxnId="{4899FDFB-33BD-4235-B932-8DE039F5A096}">
      <dgm:prSet phldrT="2" phldr="0"/>
      <dgm:spPr/>
    </dgm:pt>
    <dgm:pt modelId="{1B6B91DA-55F6-4CF0-8245-D985412AE188}" type="pres">
      <dgm:prSet presAssocID="{3778BC3B-95CC-4AE5-A02A-6C32470E00F0}" presName="Name0" presStyleCnt="0">
        <dgm:presLayoutVars>
          <dgm:animLvl val="lvl"/>
          <dgm:resizeHandles val="exact"/>
        </dgm:presLayoutVars>
      </dgm:prSet>
      <dgm:spPr/>
    </dgm:pt>
    <dgm:pt modelId="{4B413245-07C1-4056-A0FD-CE8DDA20169C}" type="pres">
      <dgm:prSet presAssocID="{B2F1A0B8-163B-494B-9A2E-4E9638707575}" presName="compositeNode" presStyleCnt="0">
        <dgm:presLayoutVars>
          <dgm:bulletEnabled val="1"/>
        </dgm:presLayoutVars>
      </dgm:prSet>
      <dgm:spPr/>
    </dgm:pt>
    <dgm:pt modelId="{08E2EC2C-6F5F-4BB9-8212-EAA91E229A29}" type="pres">
      <dgm:prSet presAssocID="{B2F1A0B8-163B-494B-9A2E-4E9638707575}" presName="bgRect" presStyleLbl="bgAccFollowNode1" presStyleIdx="0" presStyleCnt="5"/>
      <dgm:spPr/>
    </dgm:pt>
    <dgm:pt modelId="{DC6373A1-70A4-4BE7-A495-FA494F2ED8D3}" type="pres">
      <dgm:prSet presAssocID="{6EB26616-20D4-46E3-B670-BE97CD8A3747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D2377861-B64D-4999-A398-B64D6805E579}" type="pres">
      <dgm:prSet presAssocID="{B2F1A0B8-163B-494B-9A2E-4E9638707575}" presName="bottomLine" presStyleLbl="alignNode1" presStyleIdx="1" presStyleCnt="10">
        <dgm:presLayoutVars/>
      </dgm:prSet>
      <dgm:spPr/>
    </dgm:pt>
    <dgm:pt modelId="{11A2DF57-417E-47B5-B38C-FE4AB3C74F46}" type="pres">
      <dgm:prSet presAssocID="{B2F1A0B8-163B-494B-9A2E-4E9638707575}" presName="nodeText" presStyleLbl="bgAccFollowNode1" presStyleIdx="0" presStyleCnt="5">
        <dgm:presLayoutVars>
          <dgm:bulletEnabled val="1"/>
        </dgm:presLayoutVars>
      </dgm:prSet>
      <dgm:spPr/>
    </dgm:pt>
    <dgm:pt modelId="{A7D414B2-5635-4878-A8BB-EFF3588BCFFA}" type="pres">
      <dgm:prSet presAssocID="{6EB26616-20D4-46E3-B670-BE97CD8A3747}" presName="sibTrans" presStyleCnt="0"/>
      <dgm:spPr/>
    </dgm:pt>
    <dgm:pt modelId="{42304283-1A80-4FFE-8205-6CAA0F18EBEB}" type="pres">
      <dgm:prSet presAssocID="{F14D9CB9-4D47-4868-95A3-6FA543728C6E}" presName="compositeNode" presStyleCnt="0">
        <dgm:presLayoutVars>
          <dgm:bulletEnabled val="1"/>
        </dgm:presLayoutVars>
      </dgm:prSet>
      <dgm:spPr/>
    </dgm:pt>
    <dgm:pt modelId="{4CF945C9-0445-460C-8E6E-7CBEC5234266}" type="pres">
      <dgm:prSet presAssocID="{F14D9CB9-4D47-4868-95A3-6FA543728C6E}" presName="bgRect" presStyleLbl="bgAccFollowNode1" presStyleIdx="1" presStyleCnt="5"/>
      <dgm:spPr/>
    </dgm:pt>
    <dgm:pt modelId="{BE862600-633D-471B-9EE8-1C44AC10C7A3}" type="pres">
      <dgm:prSet presAssocID="{7DEF055E-A68F-4C0D-A153-951C34B90507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8E0480AB-BD7C-468F-8369-F78AF28A3DC3}" type="pres">
      <dgm:prSet presAssocID="{F14D9CB9-4D47-4868-95A3-6FA543728C6E}" presName="bottomLine" presStyleLbl="alignNode1" presStyleIdx="3" presStyleCnt="10">
        <dgm:presLayoutVars/>
      </dgm:prSet>
      <dgm:spPr/>
    </dgm:pt>
    <dgm:pt modelId="{368D0C2F-51E6-4AC5-878B-B46D1297FA91}" type="pres">
      <dgm:prSet presAssocID="{F14D9CB9-4D47-4868-95A3-6FA543728C6E}" presName="nodeText" presStyleLbl="bgAccFollowNode1" presStyleIdx="1" presStyleCnt="5">
        <dgm:presLayoutVars>
          <dgm:bulletEnabled val="1"/>
        </dgm:presLayoutVars>
      </dgm:prSet>
      <dgm:spPr/>
    </dgm:pt>
    <dgm:pt modelId="{5B0834F8-6B55-418A-B2CD-E27AE8C52AAE}" type="pres">
      <dgm:prSet presAssocID="{7DEF055E-A68F-4C0D-A153-951C34B90507}" presName="sibTrans" presStyleCnt="0"/>
      <dgm:spPr/>
    </dgm:pt>
    <dgm:pt modelId="{BB2DCFD3-1BC9-4C79-AB84-917E13A8F5F7}" type="pres">
      <dgm:prSet presAssocID="{28FB7F46-26DA-4251-B909-BD93270DE9CF}" presName="compositeNode" presStyleCnt="0">
        <dgm:presLayoutVars>
          <dgm:bulletEnabled val="1"/>
        </dgm:presLayoutVars>
      </dgm:prSet>
      <dgm:spPr/>
    </dgm:pt>
    <dgm:pt modelId="{38BC65A8-1901-4AE6-B112-D72E78BAD3AF}" type="pres">
      <dgm:prSet presAssocID="{28FB7F46-26DA-4251-B909-BD93270DE9CF}" presName="bgRect" presStyleLbl="bgAccFollowNode1" presStyleIdx="2" presStyleCnt="5"/>
      <dgm:spPr/>
    </dgm:pt>
    <dgm:pt modelId="{38E40F27-2E98-4E75-96AA-1E2872369E5F}" type="pres">
      <dgm:prSet presAssocID="{313AFF68-EF28-4D35-A874-B21051253B0D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F5C53A53-FEB7-4F12-BF12-20CE25F0561A}" type="pres">
      <dgm:prSet presAssocID="{28FB7F46-26DA-4251-B909-BD93270DE9CF}" presName="bottomLine" presStyleLbl="alignNode1" presStyleIdx="5" presStyleCnt="10">
        <dgm:presLayoutVars/>
      </dgm:prSet>
      <dgm:spPr/>
    </dgm:pt>
    <dgm:pt modelId="{E2361A89-3FC1-4EB7-AD1E-79742E8374D0}" type="pres">
      <dgm:prSet presAssocID="{28FB7F46-26DA-4251-B909-BD93270DE9CF}" presName="nodeText" presStyleLbl="bgAccFollowNode1" presStyleIdx="2" presStyleCnt="5">
        <dgm:presLayoutVars>
          <dgm:bulletEnabled val="1"/>
        </dgm:presLayoutVars>
      </dgm:prSet>
      <dgm:spPr/>
    </dgm:pt>
    <dgm:pt modelId="{B3FFB6B6-A07E-4A9E-8A31-C31FB755933C}" type="pres">
      <dgm:prSet presAssocID="{313AFF68-EF28-4D35-A874-B21051253B0D}" presName="sibTrans" presStyleCnt="0"/>
      <dgm:spPr/>
    </dgm:pt>
    <dgm:pt modelId="{DBA83EF8-FA73-40FD-A4E1-54668B6F077A}" type="pres">
      <dgm:prSet presAssocID="{F394D8F1-5935-4FD5-BA22-26B86884CBAE}" presName="compositeNode" presStyleCnt="0">
        <dgm:presLayoutVars>
          <dgm:bulletEnabled val="1"/>
        </dgm:presLayoutVars>
      </dgm:prSet>
      <dgm:spPr/>
    </dgm:pt>
    <dgm:pt modelId="{FC87C06C-8CF1-4CC9-8AF2-744E3C3A89FA}" type="pres">
      <dgm:prSet presAssocID="{F394D8F1-5935-4FD5-BA22-26B86884CBAE}" presName="bgRect" presStyleLbl="bgAccFollowNode1" presStyleIdx="3" presStyleCnt="5"/>
      <dgm:spPr/>
    </dgm:pt>
    <dgm:pt modelId="{8877F1A5-9B65-4906-B975-CA1CDE2B9F08}" type="pres">
      <dgm:prSet presAssocID="{D897C1BB-5BA6-4AFA-B084-25C193860460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4C7E3BEA-3AB1-423E-918A-022B23EEAA87}" type="pres">
      <dgm:prSet presAssocID="{F394D8F1-5935-4FD5-BA22-26B86884CBAE}" presName="bottomLine" presStyleLbl="alignNode1" presStyleIdx="7" presStyleCnt="10">
        <dgm:presLayoutVars/>
      </dgm:prSet>
      <dgm:spPr/>
    </dgm:pt>
    <dgm:pt modelId="{445B41F3-3AD1-4366-9428-78116F3A19EA}" type="pres">
      <dgm:prSet presAssocID="{F394D8F1-5935-4FD5-BA22-26B86884CBAE}" presName="nodeText" presStyleLbl="bgAccFollowNode1" presStyleIdx="3" presStyleCnt="5">
        <dgm:presLayoutVars>
          <dgm:bulletEnabled val="1"/>
        </dgm:presLayoutVars>
      </dgm:prSet>
      <dgm:spPr/>
    </dgm:pt>
    <dgm:pt modelId="{28565A07-5529-4AD0-BA3E-AC1F36686003}" type="pres">
      <dgm:prSet presAssocID="{D897C1BB-5BA6-4AFA-B084-25C193860460}" presName="sibTrans" presStyleCnt="0"/>
      <dgm:spPr/>
    </dgm:pt>
    <dgm:pt modelId="{FC6EB813-638B-4B97-88B0-DFDA75B9E889}" type="pres">
      <dgm:prSet presAssocID="{F4F2E23C-857C-4F1E-8EEB-43D8BA7AA4B8}" presName="compositeNode" presStyleCnt="0">
        <dgm:presLayoutVars>
          <dgm:bulletEnabled val="1"/>
        </dgm:presLayoutVars>
      </dgm:prSet>
      <dgm:spPr/>
    </dgm:pt>
    <dgm:pt modelId="{D3B88EB7-770D-4FF7-B989-DF07D42C2F2E}" type="pres">
      <dgm:prSet presAssocID="{F4F2E23C-857C-4F1E-8EEB-43D8BA7AA4B8}" presName="bgRect" presStyleLbl="bgAccFollowNode1" presStyleIdx="4" presStyleCnt="5"/>
      <dgm:spPr/>
    </dgm:pt>
    <dgm:pt modelId="{2B5191C8-D3C6-43B5-90D7-DB5AED319EA7}" type="pres">
      <dgm:prSet presAssocID="{D35C6D8A-CD96-4A7F-9E11-BA207F4B119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1F42BE04-3448-4E86-8222-24C190257D85}" type="pres">
      <dgm:prSet presAssocID="{F4F2E23C-857C-4F1E-8EEB-43D8BA7AA4B8}" presName="bottomLine" presStyleLbl="alignNode1" presStyleIdx="9" presStyleCnt="10">
        <dgm:presLayoutVars/>
      </dgm:prSet>
      <dgm:spPr/>
    </dgm:pt>
    <dgm:pt modelId="{2BA9F223-DFF1-4A11-A7CD-FEE5CE106CE4}" type="pres">
      <dgm:prSet presAssocID="{F4F2E23C-857C-4F1E-8EEB-43D8BA7AA4B8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6A3E5909-1205-4A8D-9DD8-B016B2A7FF8B}" type="presOf" srcId="{B2F1A0B8-163B-494B-9A2E-4E9638707575}" destId="{08E2EC2C-6F5F-4BB9-8212-EAA91E229A29}" srcOrd="0" destOrd="0" presId="urn:microsoft.com/office/officeart/2016/7/layout/BasicLinearProcessNumbered"/>
    <dgm:cxn modelId="{11BA1F0B-CEF4-46C0-891E-768E420CF8C7}" type="presOf" srcId="{313AFF68-EF28-4D35-A874-B21051253B0D}" destId="{38E40F27-2E98-4E75-96AA-1E2872369E5F}" srcOrd="0" destOrd="0" presId="urn:microsoft.com/office/officeart/2016/7/layout/BasicLinearProcessNumbered"/>
    <dgm:cxn modelId="{392E0C12-538B-452F-9BA9-02F66C9B1E38}" type="presOf" srcId="{D35C6D8A-CD96-4A7F-9E11-BA207F4B1198}" destId="{2B5191C8-D3C6-43B5-90D7-DB5AED319EA7}" srcOrd="0" destOrd="0" presId="urn:microsoft.com/office/officeart/2016/7/layout/BasicLinearProcessNumbered"/>
    <dgm:cxn modelId="{D854AF1A-9EE6-4A33-962C-E65E19E89F18}" type="presOf" srcId="{5701858A-D114-4D9B-A531-009B4D804B89}" destId="{11A2DF57-417E-47B5-B38C-FE4AB3C74F46}" srcOrd="0" destOrd="1" presId="urn:microsoft.com/office/officeart/2016/7/layout/BasicLinearProcessNumbered"/>
    <dgm:cxn modelId="{64D7AE1E-34EC-4093-8FBA-282452A72DB5}" type="presOf" srcId="{3778BC3B-95CC-4AE5-A02A-6C32470E00F0}" destId="{1B6B91DA-55F6-4CF0-8245-D985412AE188}" srcOrd="0" destOrd="0" presId="urn:microsoft.com/office/officeart/2016/7/layout/BasicLinearProcessNumbered"/>
    <dgm:cxn modelId="{7985C422-E6AA-4DFA-8AE2-9ECD0C177BB9}" type="presOf" srcId="{F14D9CB9-4D47-4868-95A3-6FA543728C6E}" destId="{368D0C2F-51E6-4AC5-878B-B46D1297FA91}" srcOrd="1" destOrd="0" presId="urn:microsoft.com/office/officeart/2016/7/layout/BasicLinearProcessNumbered"/>
    <dgm:cxn modelId="{B3B0562B-4F43-4B84-9A60-E87013062021}" type="presOf" srcId="{0087D631-4A82-4E78-9845-D60C6ACAAE8B}" destId="{2BA9F223-DFF1-4A11-A7CD-FEE5CE106CE4}" srcOrd="0" destOrd="1" presId="urn:microsoft.com/office/officeart/2016/7/layout/BasicLinearProcessNumbered"/>
    <dgm:cxn modelId="{ACFB6C30-593F-42A2-A601-42A83313AEC7}" srcId="{3778BC3B-95CC-4AE5-A02A-6C32470E00F0}" destId="{F4F2E23C-857C-4F1E-8EEB-43D8BA7AA4B8}" srcOrd="4" destOrd="0" parTransId="{6B8DAE6E-0B2E-4D23-8B53-7574685E4F27}" sibTransId="{D35C6D8A-CD96-4A7F-9E11-BA207F4B1198}"/>
    <dgm:cxn modelId="{3F65D25C-CE0E-49A7-AFF2-6AAA9EE39817}" type="presOf" srcId="{7EB4BC3A-DB69-4A21-AEB9-B943191DB4E3}" destId="{445B41F3-3AD1-4366-9428-78116F3A19EA}" srcOrd="0" destOrd="1" presId="urn:microsoft.com/office/officeart/2016/7/layout/BasicLinearProcessNumbered"/>
    <dgm:cxn modelId="{0D82C06C-FE9E-4CD2-BDA4-2D6E3A288699}" type="presOf" srcId="{28FB7F46-26DA-4251-B909-BD93270DE9CF}" destId="{E2361A89-3FC1-4EB7-AD1E-79742E8374D0}" srcOrd="1" destOrd="0" presId="urn:microsoft.com/office/officeart/2016/7/layout/BasicLinearProcessNumbered"/>
    <dgm:cxn modelId="{12B9A550-8267-4AC6-8A2B-683541C267A4}" type="presOf" srcId="{F14D9CB9-4D47-4868-95A3-6FA543728C6E}" destId="{4CF945C9-0445-460C-8E6E-7CBEC5234266}" srcOrd="0" destOrd="0" presId="urn:microsoft.com/office/officeart/2016/7/layout/BasicLinearProcessNumbered"/>
    <dgm:cxn modelId="{9E8D0251-2541-40E3-95BF-810E6F98ADFE}" srcId="{F4F2E23C-857C-4F1E-8EEB-43D8BA7AA4B8}" destId="{0087D631-4A82-4E78-9845-D60C6ACAAE8B}" srcOrd="0" destOrd="0" parTransId="{E5BB1C9F-B14A-4290-A157-0102F2219E62}" sibTransId="{E7A98761-F16C-436C-8C21-C94BC4B6EEEF}"/>
    <dgm:cxn modelId="{323B6D53-84DF-41C2-8ECC-8ED11FA3244A}" type="presOf" srcId="{28FB7F46-26DA-4251-B909-BD93270DE9CF}" destId="{38BC65A8-1901-4AE6-B112-D72E78BAD3AF}" srcOrd="0" destOrd="0" presId="urn:microsoft.com/office/officeart/2016/7/layout/BasicLinearProcessNumbered"/>
    <dgm:cxn modelId="{9089BB73-4DFE-4BA8-8AA4-7745164EEFAB}" type="presOf" srcId="{F394D8F1-5935-4FD5-BA22-26B86884CBAE}" destId="{FC87C06C-8CF1-4CC9-8AF2-744E3C3A89FA}" srcOrd="0" destOrd="0" presId="urn:microsoft.com/office/officeart/2016/7/layout/BasicLinearProcessNumbered"/>
    <dgm:cxn modelId="{B549CB77-53A7-45C6-B458-A9A3E57D9657}" type="presOf" srcId="{D897C1BB-5BA6-4AFA-B084-25C193860460}" destId="{8877F1A5-9B65-4906-B975-CA1CDE2B9F08}" srcOrd="0" destOrd="0" presId="urn:microsoft.com/office/officeart/2016/7/layout/BasicLinearProcessNumbered"/>
    <dgm:cxn modelId="{0A2DBE78-8A5D-4DA9-A986-02A404441A41}" type="presOf" srcId="{F394D8F1-5935-4FD5-BA22-26B86884CBAE}" destId="{445B41F3-3AD1-4366-9428-78116F3A19EA}" srcOrd="1" destOrd="0" presId="urn:microsoft.com/office/officeart/2016/7/layout/BasicLinearProcessNumbered"/>
    <dgm:cxn modelId="{08FE5479-8CFF-45F6-8C30-F74FE6D51BB4}" srcId="{3778BC3B-95CC-4AE5-A02A-6C32470E00F0}" destId="{28FB7F46-26DA-4251-B909-BD93270DE9CF}" srcOrd="2" destOrd="0" parTransId="{5CF7EE18-E551-47AD-853F-D1968754667A}" sibTransId="{313AFF68-EF28-4D35-A874-B21051253B0D}"/>
    <dgm:cxn modelId="{55FA107B-1FFE-48F1-BE44-CD278F976452}" type="presOf" srcId="{F4F2E23C-857C-4F1E-8EEB-43D8BA7AA4B8}" destId="{2BA9F223-DFF1-4A11-A7CD-FEE5CE106CE4}" srcOrd="1" destOrd="0" presId="urn:microsoft.com/office/officeart/2016/7/layout/BasicLinearProcessNumbered"/>
    <dgm:cxn modelId="{8510BF9F-E393-4BD2-A8D2-6BAC1814760E}" srcId="{F394D8F1-5935-4FD5-BA22-26B86884CBAE}" destId="{7EB4BC3A-DB69-4A21-AEB9-B943191DB4E3}" srcOrd="0" destOrd="0" parTransId="{950AE0E8-ABEA-4E51-9304-5D03970C9D70}" sibTransId="{500FF52E-C480-48CD-9494-DF7345518500}"/>
    <dgm:cxn modelId="{7B7490A3-4B4C-4A35-B636-880145C3A807}" srcId="{3778BC3B-95CC-4AE5-A02A-6C32470E00F0}" destId="{B2F1A0B8-163B-494B-9A2E-4E9638707575}" srcOrd="0" destOrd="0" parTransId="{E3804AD2-B286-4205-87B9-B74CE79E5AB8}" sibTransId="{6EB26616-20D4-46E3-B670-BE97CD8A3747}"/>
    <dgm:cxn modelId="{038108C0-5776-4E17-A165-812EBA7CFD44}" type="presOf" srcId="{7DEF055E-A68F-4C0D-A153-951C34B90507}" destId="{BE862600-633D-471B-9EE8-1C44AC10C7A3}" srcOrd="0" destOrd="0" presId="urn:microsoft.com/office/officeart/2016/7/layout/BasicLinearProcessNumbered"/>
    <dgm:cxn modelId="{5E6CC6CF-EEFE-4E33-8809-746B0481EE19}" srcId="{F394D8F1-5935-4FD5-BA22-26B86884CBAE}" destId="{71F174EF-816C-46D4-A823-4BC4D955CB38}" srcOrd="1" destOrd="0" parTransId="{8C84EB09-9534-4901-A53D-333DB71319E1}" sibTransId="{0F088B76-D43E-4EBF-8270-8B3C81F84E10}"/>
    <dgm:cxn modelId="{ACB5DAD1-1F7B-4955-8A29-712E593D9E60}" type="presOf" srcId="{B2F1A0B8-163B-494B-9A2E-4E9638707575}" destId="{11A2DF57-417E-47B5-B38C-FE4AB3C74F46}" srcOrd="1" destOrd="0" presId="urn:microsoft.com/office/officeart/2016/7/layout/BasicLinearProcessNumbered"/>
    <dgm:cxn modelId="{E383CAD9-0D37-4E48-ADC4-B3005ED4F118}" srcId="{3778BC3B-95CC-4AE5-A02A-6C32470E00F0}" destId="{F394D8F1-5935-4FD5-BA22-26B86884CBAE}" srcOrd="3" destOrd="0" parTransId="{7D5EE2C6-3745-46C4-A6A1-59C3166AEFC5}" sibTransId="{D897C1BB-5BA6-4AFA-B084-25C193860460}"/>
    <dgm:cxn modelId="{BDCF94DA-BBB4-45D6-8F28-3D83852AB6D6}" type="presOf" srcId="{71F174EF-816C-46D4-A823-4BC4D955CB38}" destId="{445B41F3-3AD1-4366-9428-78116F3A19EA}" srcOrd="0" destOrd="2" presId="urn:microsoft.com/office/officeart/2016/7/layout/BasicLinearProcessNumbered"/>
    <dgm:cxn modelId="{0421A7E2-734F-49FF-ABE4-4426A7CA7CB0}" type="presOf" srcId="{6EB26616-20D4-46E3-B670-BE97CD8A3747}" destId="{DC6373A1-70A4-4BE7-A495-FA494F2ED8D3}" srcOrd="0" destOrd="0" presId="urn:microsoft.com/office/officeart/2016/7/layout/BasicLinearProcessNumbered"/>
    <dgm:cxn modelId="{C33E45FA-2544-43C6-A0EA-55684E6AED42}" srcId="{3778BC3B-95CC-4AE5-A02A-6C32470E00F0}" destId="{F14D9CB9-4D47-4868-95A3-6FA543728C6E}" srcOrd="1" destOrd="0" parTransId="{3F4C71E1-1FA4-4086-A565-0740B0BD4564}" sibTransId="{7DEF055E-A68F-4C0D-A153-951C34B90507}"/>
    <dgm:cxn modelId="{180F7BFB-FCE5-4AA7-8313-17EF9B7509AF}" type="presOf" srcId="{F4F2E23C-857C-4F1E-8EEB-43D8BA7AA4B8}" destId="{D3B88EB7-770D-4FF7-B989-DF07D42C2F2E}" srcOrd="0" destOrd="0" presId="urn:microsoft.com/office/officeart/2016/7/layout/BasicLinearProcessNumbered"/>
    <dgm:cxn modelId="{4899FDFB-33BD-4235-B932-8DE039F5A096}" srcId="{B2F1A0B8-163B-494B-9A2E-4E9638707575}" destId="{5701858A-D114-4D9B-A531-009B4D804B89}" srcOrd="0" destOrd="0" parTransId="{A5450F41-5164-4684-8608-D1E01E8929A4}" sibTransId="{7A7AB6AF-1512-459A-A9D9-D5A97517AC28}"/>
    <dgm:cxn modelId="{CCB8C165-5542-4072-AB6D-5F2E7EBCB162}" type="presParOf" srcId="{1B6B91DA-55F6-4CF0-8245-D985412AE188}" destId="{4B413245-07C1-4056-A0FD-CE8DDA20169C}" srcOrd="0" destOrd="0" presId="urn:microsoft.com/office/officeart/2016/7/layout/BasicLinearProcessNumbered"/>
    <dgm:cxn modelId="{58CE1594-6E16-43A1-B412-888090988017}" type="presParOf" srcId="{4B413245-07C1-4056-A0FD-CE8DDA20169C}" destId="{08E2EC2C-6F5F-4BB9-8212-EAA91E229A29}" srcOrd="0" destOrd="0" presId="urn:microsoft.com/office/officeart/2016/7/layout/BasicLinearProcessNumbered"/>
    <dgm:cxn modelId="{CD0DC310-19D4-477F-AA06-15EC31D773A3}" type="presParOf" srcId="{4B413245-07C1-4056-A0FD-CE8DDA20169C}" destId="{DC6373A1-70A4-4BE7-A495-FA494F2ED8D3}" srcOrd="1" destOrd="0" presId="urn:microsoft.com/office/officeart/2016/7/layout/BasicLinearProcessNumbered"/>
    <dgm:cxn modelId="{60D65380-3845-496C-B8C4-8F68184C8322}" type="presParOf" srcId="{4B413245-07C1-4056-A0FD-CE8DDA20169C}" destId="{D2377861-B64D-4999-A398-B64D6805E579}" srcOrd="2" destOrd="0" presId="urn:microsoft.com/office/officeart/2016/7/layout/BasicLinearProcessNumbered"/>
    <dgm:cxn modelId="{671D99D4-24A2-4313-98E9-330634B6AF6B}" type="presParOf" srcId="{4B413245-07C1-4056-A0FD-CE8DDA20169C}" destId="{11A2DF57-417E-47B5-B38C-FE4AB3C74F46}" srcOrd="3" destOrd="0" presId="urn:microsoft.com/office/officeart/2016/7/layout/BasicLinearProcessNumbered"/>
    <dgm:cxn modelId="{3C609ADF-1683-46D9-9070-23AA8DC498BC}" type="presParOf" srcId="{1B6B91DA-55F6-4CF0-8245-D985412AE188}" destId="{A7D414B2-5635-4878-A8BB-EFF3588BCFFA}" srcOrd="1" destOrd="0" presId="urn:microsoft.com/office/officeart/2016/7/layout/BasicLinearProcessNumbered"/>
    <dgm:cxn modelId="{BBBA3570-3E88-425A-AD3A-7145D04A8211}" type="presParOf" srcId="{1B6B91DA-55F6-4CF0-8245-D985412AE188}" destId="{42304283-1A80-4FFE-8205-6CAA0F18EBEB}" srcOrd="2" destOrd="0" presId="urn:microsoft.com/office/officeart/2016/7/layout/BasicLinearProcessNumbered"/>
    <dgm:cxn modelId="{9C3CCE4B-4EBF-4390-96F4-94F9F5EF5824}" type="presParOf" srcId="{42304283-1A80-4FFE-8205-6CAA0F18EBEB}" destId="{4CF945C9-0445-460C-8E6E-7CBEC5234266}" srcOrd="0" destOrd="0" presId="urn:microsoft.com/office/officeart/2016/7/layout/BasicLinearProcessNumbered"/>
    <dgm:cxn modelId="{49E058A8-D356-4ED9-AE82-FCC9AB768345}" type="presParOf" srcId="{42304283-1A80-4FFE-8205-6CAA0F18EBEB}" destId="{BE862600-633D-471B-9EE8-1C44AC10C7A3}" srcOrd="1" destOrd="0" presId="urn:microsoft.com/office/officeart/2016/7/layout/BasicLinearProcessNumbered"/>
    <dgm:cxn modelId="{E55D7A2B-E40E-4EFF-B617-B1A829AA349F}" type="presParOf" srcId="{42304283-1A80-4FFE-8205-6CAA0F18EBEB}" destId="{8E0480AB-BD7C-468F-8369-F78AF28A3DC3}" srcOrd="2" destOrd="0" presId="urn:microsoft.com/office/officeart/2016/7/layout/BasicLinearProcessNumbered"/>
    <dgm:cxn modelId="{3FF4F762-2B3D-4521-8BF0-32FF8A44FE8A}" type="presParOf" srcId="{42304283-1A80-4FFE-8205-6CAA0F18EBEB}" destId="{368D0C2F-51E6-4AC5-878B-B46D1297FA91}" srcOrd="3" destOrd="0" presId="urn:microsoft.com/office/officeart/2016/7/layout/BasicLinearProcessNumbered"/>
    <dgm:cxn modelId="{5FB750AD-61ED-4560-9256-F2838F422C1C}" type="presParOf" srcId="{1B6B91DA-55F6-4CF0-8245-D985412AE188}" destId="{5B0834F8-6B55-418A-B2CD-E27AE8C52AAE}" srcOrd="3" destOrd="0" presId="urn:microsoft.com/office/officeart/2016/7/layout/BasicLinearProcessNumbered"/>
    <dgm:cxn modelId="{017613A6-8C7C-4555-8FC5-AFCDC6E3FA43}" type="presParOf" srcId="{1B6B91DA-55F6-4CF0-8245-D985412AE188}" destId="{BB2DCFD3-1BC9-4C79-AB84-917E13A8F5F7}" srcOrd="4" destOrd="0" presId="urn:microsoft.com/office/officeart/2016/7/layout/BasicLinearProcessNumbered"/>
    <dgm:cxn modelId="{B555FD35-34AD-4C28-A6F3-538557612BF0}" type="presParOf" srcId="{BB2DCFD3-1BC9-4C79-AB84-917E13A8F5F7}" destId="{38BC65A8-1901-4AE6-B112-D72E78BAD3AF}" srcOrd="0" destOrd="0" presId="urn:microsoft.com/office/officeart/2016/7/layout/BasicLinearProcessNumbered"/>
    <dgm:cxn modelId="{B3C39FD1-D94E-494F-AF25-4125B932B7ED}" type="presParOf" srcId="{BB2DCFD3-1BC9-4C79-AB84-917E13A8F5F7}" destId="{38E40F27-2E98-4E75-96AA-1E2872369E5F}" srcOrd="1" destOrd="0" presId="urn:microsoft.com/office/officeart/2016/7/layout/BasicLinearProcessNumbered"/>
    <dgm:cxn modelId="{D54BF47A-667E-42C4-99BE-C896EDB4A393}" type="presParOf" srcId="{BB2DCFD3-1BC9-4C79-AB84-917E13A8F5F7}" destId="{F5C53A53-FEB7-4F12-BF12-20CE25F0561A}" srcOrd="2" destOrd="0" presId="urn:microsoft.com/office/officeart/2016/7/layout/BasicLinearProcessNumbered"/>
    <dgm:cxn modelId="{F5C71C6C-F62B-44A9-87AE-32B3781A189F}" type="presParOf" srcId="{BB2DCFD3-1BC9-4C79-AB84-917E13A8F5F7}" destId="{E2361A89-3FC1-4EB7-AD1E-79742E8374D0}" srcOrd="3" destOrd="0" presId="urn:microsoft.com/office/officeart/2016/7/layout/BasicLinearProcessNumbered"/>
    <dgm:cxn modelId="{7FDBA1A0-EF13-4578-B76A-FFE81FE5A352}" type="presParOf" srcId="{1B6B91DA-55F6-4CF0-8245-D985412AE188}" destId="{B3FFB6B6-A07E-4A9E-8A31-C31FB755933C}" srcOrd="5" destOrd="0" presId="urn:microsoft.com/office/officeart/2016/7/layout/BasicLinearProcessNumbered"/>
    <dgm:cxn modelId="{1088D931-69C7-448B-8730-204B04FAF977}" type="presParOf" srcId="{1B6B91DA-55F6-4CF0-8245-D985412AE188}" destId="{DBA83EF8-FA73-40FD-A4E1-54668B6F077A}" srcOrd="6" destOrd="0" presId="urn:microsoft.com/office/officeart/2016/7/layout/BasicLinearProcessNumbered"/>
    <dgm:cxn modelId="{8BE3FBFF-39CA-4F49-A2B7-7733512A77E3}" type="presParOf" srcId="{DBA83EF8-FA73-40FD-A4E1-54668B6F077A}" destId="{FC87C06C-8CF1-4CC9-8AF2-744E3C3A89FA}" srcOrd="0" destOrd="0" presId="urn:microsoft.com/office/officeart/2016/7/layout/BasicLinearProcessNumbered"/>
    <dgm:cxn modelId="{1E63888A-472D-4B22-A607-9929D2483D0B}" type="presParOf" srcId="{DBA83EF8-FA73-40FD-A4E1-54668B6F077A}" destId="{8877F1A5-9B65-4906-B975-CA1CDE2B9F08}" srcOrd="1" destOrd="0" presId="urn:microsoft.com/office/officeart/2016/7/layout/BasicLinearProcessNumbered"/>
    <dgm:cxn modelId="{3272A2BF-AE5A-4AFB-8083-BE90CEEB001E}" type="presParOf" srcId="{DBA83EF8-FA73-40FD-A4E1-54668B6F077A}" destId="{4C7E3BEA-3AB1-423E-918A-022B23EEAA87}" srcOrd="2" destOrd="0" presId="urn:microsoft.com/office/officeart/2016/7/layout/BasicLinearProcessNumbered"/>
    <dgm:cxn modelId="{ED50D113-38A3-40D6-B695-A02C629D10C2}" type="presParOf" srcId="{DBA83EF8-FA73-40FD-A4E1-54668B6F077A}" destId="{445B41F3-3AD1-4366-9428-78116F3A19EA}" srcOrd="3" destOrd="0" presId="urn:microsoft.com/office/officeart/2016/7/layout/BasicLinearProcessNumbered"/>
    <dgm:cxn modelId="{7369CDF1-19C0-4FF2-8C55-E5DFE247D2DA}" type="presParOf" srcId="{1B6B91DA-55F6-4CF0-8245-D985412AE188}" destId="{28565A07-5529-4AD0-BA3E-AC1F36686003}" srcOrd="7" destOrd="0" presId="urn:microsoft.com/office/officeart/2016/7/layout/BasicLinearProcessNumbered"/>
    <dgm:cxn modelId="{3340535B-0870-4E12-B21F-5D4F1F5BB4E1}" type="presParOf" srcId="{1B6B91DA-55F6-4CF0-8245-D985412AE188}" destId="{FC6EB813-638B-4B97-88B0-DFDA75B9E889}" srcOrd="8" destOrd="0" presId="urn:microsoft.com/office/officeart/2016/7/layout/BasicLinearProcessNumbered"/>
    <dgm:cxn modelId="{E360577D-E6EA-4BDE-A457-01B14744EFB7}" type="presParOf" srcId="{FC6EB813-638B-4B97-88B0-DFDA75B9E889}" destId="{D3B88EB7-770D-4FF7-B989-DF07D42C2F2E}" srcOrd="0" destOrd="0" presId="urn:microsoft.com/office/officeart/2016/7/layout/BasicLinearProcessNumbered"/>
    <dgm:cxn modelId="{B92888A2-30D9-443A-93A6-7FD488B36D75}" type="presParOf" srcId="{FC6EB813-638B-4B97-88B0-DFDA75B9E889}" destId="{2B5191C8-D3C6-43B5-90D7-DB5AED319EA7}" srcOrd="1" destOrd="0" presId="urn:microsoft.com/office/officeart/2016/7/layout/BasicLinearProcessNumbered"/>
    <dgm:cxn modelId="{692DF8AF-8608-43EF-844B-B2851114DACB}" type="presParOf" srcId="{FC6EB813-638B-4B97-88B0-DFDA75B9E889}" destId="{1F42BE04-3448-4E86-8222-24C190257D85}" srcOrd="2" destOrd="0" presId="urn:microsoft.com/office/officeart/2016/7/layout/BasicLinearProcessNumbered"/>
    <dgm:cxn modelId="{91E4086B-4F16-4892-BAAE-467B4226A41C}" type="presParOf" srcId="{FC6EB813-638B-4B97-88B0-DFDA75B9E889}" destId="{2BA9F223-DFF1-4A11-A7CD-FEE5CE106CE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A6A99-7F3B-424A-8B37-BC87B9F2357D}">
      <dsp:nvSpPr>
        <dsp:cNvPr id="0" name=""/>
        <dsp:cNvSpPr/>
      </dsp:nvSpPr>
      <dsp:spPr>
        <a:xfrm>
          <a:off x="1582" y="740292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3A82E-35EB-4467-92A0-28D78B9DB319}">
      <dsp:nvSpPr>
        <dsp:cNvPr id="0" name=""/>
        <dsp:cNvSpPr/>
      </dsp:nvSpPr>
      <dsp:spPr>
        <a:xfrm>
          <a:off x="1582" y="1998300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/>
            <a:t>Requirements</a:t>
          </a:r>
        </a:p>
      </dsp:txBody>
      <dsp:txXfrm>
        <a:off x="1582" y="1998300"/>
        <a:ext cx="3261093" cy="489164"/>
      </dsp:txXfrm>
    </dsp:sp>
    <dsp:sp modelId="{6424189D-DE47-46A3-88DD-2EE44F2C064A}">
      <dsp:nvSpPr>
        <dsp:cNvPr id="0" name=""/>
        <dsp:cNvSpPr/>
      </dsp:nvSpPr>
      <dsp:spPr>
        <a:xfrm>
          <a:off x="1582" y="2541708"/>
          <a:ext cx="3261093" cy="910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3D38F6-71B1-4422-90C3-559935211219}">
      <dsp:nvSpPr>
        <dsp:cNvPr id="0" name=""/>
        <dsp:cNvSpPr/>
      </dsp:nvSpPr>
      <dsp:spPr>
        <a:xfrm>
          <a:off x="3833367" y="740292"/>
          <a:ext cx="1141382" cy="1141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0CBBA-2649-40C0-AFD6-C53F6C9EF6E2}">
      <dsp:nvSpPr>
        <dsp:cNvPr id="0" name=""/>
        <dsp:cNvSpPr/>
      </dsp:nvSpPr>
      <dsp:spPr>
        <a:xfrm>
          <a:off x="3833367" y="1998300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 dirty="0"/>
            <a:t>Solution</a:t>
          </a:r>
        </a:p>
      </dsp:txBody>
      <dsp:txXfrm>
        <a:off x="3833367" y="1998300"/>
        <a:ext cx="3261093" cy="489164"/>
      </dsp:txXfrm>
    </dsp:sp>
    <dsp:sp modelId="{C885CD8E-CE4F-4108-9BB8-3C762BC99E6F}">
      <dsp:nvSpPr>
        <dsp:cNvPr id="0" name=""/>
        <dsp:cNvSpPr/>
      </dsp:nvSpPr>
      <dsp:spPr>
        <a:xfrm>
          <a:off x="3833367" y="2541708"/>
          <a:ext cx="3261093" cy="910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Architecture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Infrastructure Provisioning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CI/CD Pipeline</a:t>
          </a:r>
        </a:p>
      </dsp:txBody>
      <dsp:txXfrm>
        <a:off x="3833367" y="2541708"/>
        <a:ext cx="3261093" cy="910803"/>
      </dsp:txXfrm>
    </dsp:sp>
    <dsp:sp modelId="{06495DBB-CEA4-40A0-AA18-FCA253DB71E4}">
      <dsp:nvSpPr>
        <dsp:cNvPr id="0" name=""/>
        <dsp:cNvSpPr/>
      </dsp:nvSpPr>
      <dsp:spPr>
        <a:xfrm>
          <a:off x="7665152" y="740292"/>
          <a:ext cx="1141382" cy="1141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3D14E-281F-4973-919C-C9540EE38297}">
      <dsp:nvSpPr>
        <dsp:cNvPr id="0" name=""/>
        <dsp:cNvSpPr/>
      </dsp:nvSpPr>
      <dsp:spPr>
        <a:xfrm>
          <a:off x="7665152" y="1998300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/>
            <a:t>Feedback</a:t>
          </a:r>
        </a:p>
      </dsp:txBody>
      <dsp:txXfrm>
        <a:off x="7665152" y="1998300"/>
        <a:ext cx="3261093" cy="489164"/>
      </dsp:txXfrm>
    </dsp:sp>
    <dsp:sp modelId="{5E600A20-C5E1-47CB-A1A4-C9CD5A0594B3}">
      <dsp:nvSpPr>
        <dsp:cNvPr id="0" name=""/>
        <dsp:cNvSpPr/>
      </dsp:nvSpPr>
      <dsp:spPr>
        <a:xfrm>
          <a:off x="7665152" y="2541708"/>
          <a:ext cx="3261093" cy="910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FA3E3-7E8F-471E-8CBE-CFC4724DB810}">
      <dsp:nvSpPr>
        <dsp:cNvPr id="0" name=""/>
        <dsp:cNvSpPr/>
      </dsp:nvSpPr>
      <dsp:spPr>
        <a:xfrm>
          <a:off x="0" y="708690"/>
          <a:ext cx="6900512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Already available Domain Name</a:t>
          </a:r>
        </a:p>
      </dsp:txBody>
      <dsp:txXfrm>
        <a:off x="0" y="708690"/>
        <a:ext cx="6900512" cy="722925"/>
      </dsp:txXfrm>
    </dsp:sp>
    <dsp:sp modelId="{801B27FB-C1AF-4DAA-A11F-7C48AC705595}">
      <dsp:nvSpPr>
        <dsp:cNvPr id="0" name=""/>
        <dsp:cNvSpPr/>
      </dsp:nvSpPr>
      <dsp:spPr>
        <a:xfrm>
          <a:off x="345025" y="457770"/>
          <a:ext cx="4830358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Pre-Requisites</a:t>
          </a:r>
        </a:p>
      </dsp:txBody>
      <dsp:txXfrm>
        <a:off x="369523" y="482268"/>
        <a:ext cx="4781362" cy="452844"/>
      </dsp:txXfrm>
    </dsp:sp>
    <dsp:sp modelId="{CD2831D0-1204-45B2-9761-B1FEC899CE01}">
      <dsp:nvSpPr>
        <dsp:cNvPr id="0" name=""/>
        <dsp:cNvSpPr/>
      </dsp:nvSpPr>
      <dsp:spPr>
        <a:xfrm>
          <a:off x="0" y="1774335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C9858-E11A-4A20-83A4-76A52479F6C8}">
      <dsp:nvSpPr>
        <dsp:cNvPr id="0" name=""/>
        <dsp:cNvSpPr/>
      </dsp:nvSpPr>
      <dsp:spPr>
        <a:xfrm>
          <a:off x="345025" y="1523415"/>
          <a:ext cx="4830358" cy="5018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AWS Security Group for the ALB</a:t>
          </a:r>
        </a:p>
      </dsp:txBody>
      <dsp:txXfrm>
        <a:off x="369523" y="1547913"/>
        <a:ext cx="4781362" cy="452844"/>
      </dsp:txXfrm>
    </dsp:sp>
    <dsp:sp modelId="{748E4008-15E1-4737-B7C4-52C8552BBBA1}">
      <dsp:nvSpPr>
        <dsp:cNvPr id="0" name=""/>
        <dsp:cNvSpPr/>
      </dsp:nvSpPr>
      <dsp:spPr>
        <a:xfrm>
          <a:off x="0" y="2545455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967AE-876A-4A95-979A-6FEC958EDB26}">
      <dsp:nvSpPr>
        <dsp:cNvPr id="0" name=""/>
        <dsp:cNvSpPr/>
      </dsp:nvSpPr>
      <dsp:spPr>
        <a:xfrm>
          <a:off x="345025" y="2294535"/>
          <a:ext cx="4830358" cy="5018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Application loadbalancer</a:t>
          </a:r>
        </a:p>
      </dsp:txBody>
      <dsp:txXfrm>
        <a:off x="369523" y="2319033"/>
        <a:ext cx="4781362" cy="452844"/>
      </dsp:txXfrm>
    </dsp:sp>
    <dsp:sp modelId="{ACB01EB5-341E-48DA-BD9F-5B2D5C305C9E}">
      <dsp:nvSpPr>
        <dsp:cNvPr id="0" name=""/>
        <dsp:cNvSpPr/>
      </dsp:nvSpPr>
      <dsp:spPr>
        <a:xfrm>
          <a:off x="0" y="3316575"/>
          <a:ext cx="6900512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Jenkins Access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Application Access</a:t>
          </a:r>
        </a:p>
      </dsp:txBody>
      <dsp:txXfrm>
        <a:off x="0" y="3316575"/>
        <a:ext cx="6900512" cy="990675"/>
      </dsp:txXfrm>
    </dsp:sp>
    <dsp:sp modelId="{847388CD-8EC6-4951-988E-95BE1F96FF44}">
      <dsp:nvSpPr>
        <dsp:cNvPr id="0" name=""/>
        <dsp:cNvSpPr/>
      </dsp:nvSpPr>
      <dsp:spPr>
        <a:xfrm>
          <a:off x="345025" y="3065655"/>
          <a:ext cx="4830358" cy="5018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a target group for the application service</a:t>
          </a:r>
        </a:p>
      </dsp:txBody>
      <dsp:txXfrm>
        <a:off x="369523" y="3090153"/>
        <a:ext cx="4781362" cy="452844"/>
      </dsp:txXfrm>
    </dsp:sp>
    <dsp:sp modelId="{002B2D43-A249-4660-AD4F-375592E2D0CF}">
      <dsp:nvSpPr>
        <dsp:cNvPr id="0" name=""/>
        <dsp:cNvSpPr/>
      </dsp:nvSpPr>
      <dsp:spPr>
        <a:xfrm>
          <a:off x="0" y="464997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09701-C633-4370-8FA9-DBF71B556859}">
      <dsp:nvSpPr>
        <dsp:cNvPr id="0" name=""/>
        <dsp:cNvSpPr/>
      </dsp:nvSpPr>
      <dsp:spPr>
        <a:xfrm>
          <a:off x="345025" y="4399050"/>
          <a:ext cx="4830358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ALB listner pointing to the target group</a:t>
          </a:r>
        </a:p>
      </dsp:txBody>
      <dsp:txXfrm>
        <a:off x="369523" y="4423548"/>
        <a:ext cx="4781362" cy="4528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3329B-2672-4D59-B56A-CDCE1B680E44}">
      <dsp:nvSpPr>
        <dsp:cNvPr id="0" name=""/>
        <dsp:cNvSpPr/>
      </dsp:nvSpPr>
      <dsp:spPr>
        <a:xfrm>
          <a:off x="0" y="4853067"/>
          <a:ext cx="1207043" cy="7961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28016" rIns="85845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Docker Compose</a:t>
          </a:r>
        </a:p>
      </dsp:txBody>
      <dsp:txXfrm>
        <a:off x="0" y="4853067"/>
        <a:ext cx="1207043" cy="796186"/>
      </dsp:txXfrm>
    </dsp:sp>
    <dsp:sp modelId="{0E92B103-D9F6-4E67-8BFC-14F574769843}">
      <dsp:nvSpPr>
        <dsp:cNvPr id="0" name=""/>
        <dsp:cNvSpPr/>
      </dsp:nvSpPr>
      <dsp:spPr>
        <a:xfrm>
          <a:off x="1207043" y="4853067"/>
          <a:ext cx="3621129" cy="79618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77800" rIns="734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Recreate containers based on the image changes</a:t>
          </a:r>
        </a:p>
      </dsp:txBody>
      <dsp:txXfrm>
        <a:off x="1207043" y="4853067"/>
        <a:ext cx="3621129" cy="796186"/>
      </dsp:txXfrm>
    </dsp:sp>
    <dsp:sp modelId="{491705C9-8D81-40A1-9356-3A3CD3B8B0DA}">
      <dsp:nvSpPr>
        <dsp:cNvPr id="0" name=""/>
        <dsp:cNvSpPr/>
      </dsp:nvSpPr>
      <dsp:spPr>
        <a:xfrm rot="10800000">
          <a:off x="0" y="3640475"/>
          <a:ext cx="1207043" cy="12245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28016" rIns="85845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Ansible</a:t>
          </a:r>
        </a:p>
      </dsp:txBody>
      <dsp:txXfrm rot="-10800000">
        <a:off x="0" y="3640475"/>
        <a:ext cx="1207043" cy="795947"/>
      </dsp:txXfrm>
    </dsp:sp>
    <dsp:sp modelId="{E62B655B-07E1-4E7E-857F-507C1EAF617C}">
      <dsp:nvSpPr>
        <dsp:cNvPr id="0" name=""/>
        <dsp:cNvSpPr/>
      </dsp:nvSpPr>
      <dsp:spPr>
        <a:xfrm>
          <a:off x="1207043" y="3640475"/>
          <a:ext cx="3621129" cy="79594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77800" rIns="734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Run playbook to deploy docker-compose changes</a:t>
          </a:r>
        </a:p>
      </dsp:txBody>
      <dsp:txXfrm>
        <a:off x="1207043" y="3640475"/>
        <a:ext cx="3621129" cy="795947"/>
      </dsp:txXfrm>
    </dsp:sp>
    <dsp:sp modelId="{C685088E-26ED-4031-929B-FBDF2D3AC225}">
      <dsp:nvSpPr>
        <dsp:cNvPr id="0" name=""/>
        <dsp:cNvSpPr/>
      </dsp:nvSpPr>
      <dsp:spPr>
        <a:xfrm rot="10800000">
          <a:off x="0" y="2427884"/>
          <a:ext cx="1207043" cy="12245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28016" rIns="85845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ECR</a:t>
          </a:r>
        </a:p>
      </dsp:txBody>
      <dsp:txXfrm rot="-10800000">
        <a:off x="0" y="2427884"/>
        <a:ext cx="1207043" cy="795947"/>
      </dsp:txXfrm>
    </dsp:sp>
    <dsp:sp modelId="{C588CEF0-5132-4577-807F-5B7072A66AF5}">
      <dsp:nvSpPr>
        <dsp:cNvPr id="0" name=""/>
        <dsp:cNvSpPr/>
      </dsp:nvSpPr>
      <dsp:spPr>
        <a:xfrm>
          <a:off x="1207043" y="2427884"/>
          <a:ext cx="3621129" cy="79594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77800" rIns="734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 Image and Push to ECR</a:t>
          </a:r>
        </a:p>
      </dsp:txBody>
      <dsp:txXfrm>
        <a:off x="1207043" y="2427884"/>
        <a:ext cx="3621129" cy="795947"/>
      </dsp:txXfrm>
    </dsp:sp>
    <dsp:sp modelId="{40A82A0B-8C36-4E0A-8DA9-ADD47DF7B614}">
      <dsp:nvSpPr>
        <dsp:cNvPr id="0" name=""/>
        <dsp:cNvSpPr/>
      </dsp:nvSpPr>
      <dsp:spPr>
        <a:xfrm rot="10800000">
          <a:off x="0" y="1215293"/>
          <a:ext cx="1207043" cy="12245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28016" rIns="85845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Jenkins</a:t>
          </a:r>
        </a:p>
      </dsp:txBody>
      <dsp:txXfrm rot="-10800000">
        <a:off x="0" y="1215293"/>
        <a:ext cx="1207043" cy="795947"/>
      </dsp:txXfrm>
    </dsp:sp>
    <dsp:sp modelId="{0A383F67-9A1C-4DB0-93AC-B990918B4E6C}">
      <dsp:nvSpPr>
        <dsp:cNvPr id="0" name=""/>
        <dsp:cNvSpPr/>
      </dsp:nvSpPr>
      <dsp:spPr>
        <a:xfrm>
          <a:off x="1207043" y="1215293"/>
          <a:ext cx="3621129" cy="79594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77800" rIns="734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Invoke pipeline based on </a:t>
          </a:r>
          <a:r>
            <a:rPr lang="en-US" sz="1400" kern="1200" dirty="0" err="1"/>
            <a:t>Jenkinsfile</a:t>
          </a:r>
          <a:endParaRPr lang="en-US" sz="1400" kern="1200" dirty="0"/>
        </a:p>
      </dsp:txBody>
      <dsp:txXfrm>
        <a:off x="1207043" y="1215293"/>
        <a:ext cx="3621129" cy="795947"/>
      </dsp:txXfrm>
    </dsp:sp>
    <dsp:sp modelId="{BE6493BD-F680-4809-8FC5-D80970E5D698}">
      <dsp:nvSpPr>
        <dsp:cNvPr id="0" name=""/>
        <dsp:cNvSpPr/>
      </dsp:nvSpPr>
      <dsp:spPr>
        <a:xfrm rot="10800000">
          <a:off x="0" y="2701"/>
          <a:ext cx="1207043" cy="1224534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28016" rIns="85845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Git</a:t>
          </a:r>
        </a:p>
      </dsp:txBody>
      <dsp:txXfrm rot="-10800000">
        <a:off x="0" y="2701"/>
        <a:ext cx="1207043" cy="795947"/>
      </dsp:txXfrm>
    </dsp:sp>
    <dsp:sp modelId="{B5D773F1-CFA6-4C69-B888-00043A4C54FF}">
      <dsp:nvSpPr>
        <dsp:cNvPr id="0" name=""/>
        <dsp:cNvSpPr/>
      </dsp:nvSpPr>
      <dsp:spPr>
        <a:xfrm>
          <a:off x="1207043" y="2701"/>
          <a:ext cx="3621129" cy="79594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77800" rIns="734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User Push a change</a:t>
          </a:r>
        </a:p>
      </dsp:txBody>
      <dsp:txXfrm>
        <a:off x="1207043" y="2701"/>
        <a:ext cx="3621129" cy="7959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31984-C895-49FC-B8CD-DA708BB09C1A}">
      <dsp:nvSpPr>
        <dsp:cNvPr id="0" name=""/>
        <dsp:cNvSpPr/>
      </dsp:nvSpPr>
      <dsp:spPr>
        <a:xfrm>
          <a:off x="1212569" y="781221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B37C1-5CC2-49B8-9B43-43F75CAC0580}">
      <dsp:nvSpPr>
        <dsp:cNvPr id="0" name=""/>
        <dsp:cNvSpPr/>
      </dsp:nvSpPr>
      <dsp:spPr>
        <a:xfrm>
          <a:off x="417971" y="2438088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Infrastructure to be provisioned via Cloudformation</a:t>
          </a:r>
        </a:p>
      </dsp:txBody>
      <dsp:txXfrm>
        <a:off x="417971" y="2438088"/>
        <a:ext cx="2889450" cy="720000"/>
      </dsp:txXfrm>
    </dsp:sp>
    <dsp:sp modelId="{C02D8FB2-9D0A-4C37-990A-EC8BDF5B8A4C}">
      <dsp:nvSpPr>
        <dsp:cNvPr id="0" name=""/>
        <dsp:cNvSpPr/>
      </dsp:nvSpPr>
      <dsp:spPr>
        <a:xfrm>
          <a:off x="4607673" y="781221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2642F-F998-402B-BC9E-5AEEBC5D6A68}">
      <dsp:nvSpPr>
        <dsp:cNvPr id="0" name=""/>
        <dsp:cNvSpPr/>
      </dsp:nvSpPr>
      <dsp:spPr>
        <a:xfrm>
          <a:off x="3813075" y="2438088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Jenkins Server to be created and Configured from scratch. </a:t>
          </a:r>
        </a:p>
      </dsp:txBody>
      <dsp:txXfrm>
        <a:off x="3813075" y="2438088"/>
        <a:ext cx="2889450" cy="720000"/>
      </dsp:txXfrm>
    </dsp:sp>
    <dsp:sp modelId="{8F51A4ED-61F8-40AE-92AE-DEE972CBBEED}">
      <dsp:nvSpPr>
        <dsp:cNvPr id="0" name=""/>
        <dsp:cNvSpPr/>
      </dsp:nvSpPr>
      <dsp:spPr>
        <a:xfrm>
          <a:off x="8002777" y="781221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6D4AF5-9DD1-4928-9D70-6BF0444BE012}">
      <dsp:nvSpPr>
        <dsp:cNvPr id="0" name=""/>
        <dsp:cNvSpPr/>
      </dsp:nvSpPr>
      <dsp:spPr>
        <a:xfrm>
          <a:off x="7208178" y="2438088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Demo App should connect to a DB and serve the user information available in the user table. </a:t>
          </a:r>
        </a:p>
      </dsp:txBody>
      <dsp:txXfrm>
        <a:off x="7208178" y="2438088"/>
        <a:ext cx="28894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EC947-5A93-48A2-B9D8-485DF29B4675}">
      <dsp:nvSpPr>
        <dsp:cNvPr id="0" name=""/>
        <dsp:cNvSpPr/>
      </dsp:nvSpPr>
      <dsp:spPr>
        <a:xfrm>
          <a:off x="0" y="346149"/>
          <a:ext cx="4712208" cy="396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5720" tIns="437388" rIns="36572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Cloudformation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Provision all AWS services</a:t>
          </a:r>
        </a:p>
        <a:p>
          <a:pPr marL="685800" lvl="3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VPC</a:t>
          </a:r>
        </a:p>
        <a:p>
          <a:pPr marL="685800" lvl="3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 Jenkins EC2</a:t>
          </a:r>
        </a:p>
        <a:p>
          <a:pPr marL="685800" lvl="3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 App EC2</a:t>
          </a:r>
        </a:p>
        <a:p>
          <a:pPr marL="685800" lvl="3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 ELB and resources</a:t>
          </a:r>
        </a:p>
        <a:p>
          <a:pPr marL="685800" lvl="3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 ECR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Ansible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Deploy application to the EC2 instance</a:t>
          </a:r>
        </a:p>
      </dsp:txBody>
      <dsp:txXfrm>
        <a:off x="0" y="346149"/>
        <a:ext cx="4712208" cy="3969000"/>
      </dsp:txXfrm>
    </dsp:sp>
    <dsp:sp modelId="{80528B05-C304-42DC-BB54-1860C4F9F457}">
      <dsp:nvSpPr>
        <dsp:cNvPr id="0" name=""/>
        <dsp:cNvSpPr/>
      </dsp:nvSpPr>
      <dsp:spPr>
        <a:xfrm>
          <a:off x="235610" y="36189"/>
          <a:ext cx="3298545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677" tIns="0" rIns="12467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Infrastructure Provisioning</a:t>
          </a:r>
        </a:p>
      </dsp:txBody>
      <dsp:txXfrm>
        <a:off x="265872" y="66451"/>
        <a:ext cx="3238021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56963-8049-402E-8A02-C09973501A96}">
      <dsp:nvSpPr>
        <dsp:cNvPr id="0" name=""/>
        <dsp:cNvSpPr/>
      </dsp:nvSpPr>
      <dsp:spPr>
        <a:xfrm>
          <a:off x="0" y="536229"/>
          <a:ext cx="4052582" cy="360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25" tIns="458216" rIns="314525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Jenkins Pipelines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Jenkinsfile</a:t>
          </a:r>
          <a:r>
            <a:rPr lang="en-US" sz="2200" kern="1200" dirty="0"/>
            <a:t> based pipeline within the demo-app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Build the Docker Image and push to ECR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Deploy Application to target EC2 instance via Ansible Playbook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0" y="536229"/>
        <a:ext cx="4052582" cy="3603600"/>
      </dsp:txXfrm>
    </dsp:sp>
    <dsp:sp modelId="{096DC62B-FD72-4EBE-9F3C-7ADEF509C542}">
      <dsp:nvSpPr>
        <dsp:cNvPr id="0" name=""/>
        <dsp:cNvSpPr/>
      </dsp:nvSpPr>
      <dsp:spPr>
        <a:xfrm>
          <a:off x="202629" y="211509"/>
          <a:ext cx="2836807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225" tIns="0" rIns="107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CI/CD Pipeline</a:t>
          </a:r>
        </a:p>
      </dsp:txBody>
      <dsp:txXfrm>
        <a:off x="234332" y="243212"/>
        <a:ext cx="2773401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71E89-6846-4D89-ABAE-DBC434A01F7E}">
      <dsp:nvSpPr>
        <dsp:cNvPr id="0" name=""/>
        <dsp:cNvSpPr/>
      </dsp:nvSpPr>
      <dsp:spPr>
        <a:xfrm>
          <a:off x="0" y="4993842"/>
          <a:ext cx="1207043" cy="6554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06680" rIns="85845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ALB</a:t>
          </a:r>
        </a:p>
      </dsp:txBody>
      <dsp:txXfrm>
        <a:off x="0" y="4993842"/>
        <a:ext cx="1207043" cy="655439"/>
      </dsp:txXfrm>
    </dsp:sp>
    <dsp:sp modelId="{7AF3519B-0102-4D18-BCC9-A0DACA12BB71}">
      <dsp:nvSpPr>
        <dsp:cNvPr id="0" name=""/>
        <dsp:cNvSpPr/>
      </dsp:nvSpPr>
      <dsp:spPr>
        <a:xfrm>
          <a:off x="1207043" y="4993842"/>
          <a:ext cx="3621129" cy="6554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90500" rIns="73454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Application </a:t>
          </a:r>
          <a:r>
            <a:rPr lang="en-US" sz="1500" kern="1200" dirty="0" err="1"/>
            <a:t>Loadbalancer</a:t>
          </a:r>
          <a:endParaRPr lang="en-US" sz="1500" kern="1200" dirty="0"/>
        </a:p>
      </dsp:txBody>
      <dsp:txXfrm>
        <a:off x="1207043" y="4993842"/>
        <a:ext cx="3621129" cy="655439"/>
      </dsp:txXfrm>
    </dsp:sp>
    <dsp:sp modelId="{160308C3-2C9C-447C-880B-64D35872E8DA}">
      <dsp:nvSpPr>
        <dsp:cNvPr id="0" name=""/>
        <dsp:cNvSpPr/>
      </dsp:nvSpPr>
      <dsp:spPr>
        <a:xfrm rot="10800000">
          <a:off x="0" y="3995608"/>
          <a:ext cx="1207043" cy="100806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06680" rIns="85845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EC2</a:t>
          </a:r>
        </a:p>
      </dsp:txBody>
      <dsp:txXfrm rot="-10800000">
        <a:off x="0" y="3995608"/>
        <a:ext cx="1207043" cy="655242"/>
      </dsp:txXfrm>
    </dsp:sp>
    <dsp:sp modelId="{7A420663-7044-497F-A5F7-CB827DFD6A01}">
      <dsp:nvSpPr>
        <dsp:cNvPr id="0" name=""/>
        <dsp:cNvSpPr/>
      </dsp:nvSpPr>
      <dsp:spPr>
        <a:xfrm>
          <a:off x="1207043" y="3995608"/>
          <a:ext cx="3621129" cy="6552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90500" rIns="73454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EC2 Instances</a:t>
          </a:r>
        </a:p>
      </dsp:txBody>
      <dsp:txXfrm>
        <a:off x="1207043" y="3995608"/>
        <a:ext cx="3621129" cy="655242"/>
      </dsp:txXfrm>
    </dsp:sp>
    <dsp:sp modelId="{665AEC30-91A6-4D90-A590-E2E7D13D66CC}">
      <dsp:nvSpPr>
        <dsp:cNvPr id="0" name=""/>
        <dsp:cNvSpPr/>
      </dsp:nvSpPr>
      <dsp:spPr>
        <a:xfrm rot="10800000">
          <a:off x="0" y="2997374"/>
          <a:ext cx="1207043" cy="100806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06680" rIns="85845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ECR</a:t>
          </a:r>
        </a:p>
      </dsp:txBody>
      <dsp:txXfrm rot="-10800000">
        <a:off x="0" y="2997374"/>
        <a:ext cx="1207043" cy="655242"/>
      </dsp:txXfrm>
    </dsp:sp>
    <dsp:sp modelId="{FF95E9C6-6B3F-4DB6-8030-693CE3C97860}">
      <dsp:nvSpPr>
        <dsp:cNvPr id="0" name=""/>
        <dsp:cNvSpPr/>
      </dsp:nvSpPr>
      <dsp:spPr>
        <a:xfrm>
          <a:off x="1207043" y="2997374"/>
          <a:ext cx="3621129" cy="65524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90500" rIns="73454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ECR </a:t>
          </a:r>
        </a:p>
      </dsp:txBody>
      <dsp:txXfrm>
        <a:off x="1207043" y="2997374"/>
        <a:ext cx="3621129" cy="655242"/>
      </dsp:txXfrm>
    </dsp:sp>
    <dsp:sp modelId="{B40E1022-618D-4DF3-B82A-CEC9AE12D534}">
      <dsp:nvSpPr>
        <dsp:cNvPr id="0" name=""/>
        <dsp:cNvSpPr/>
      </dsp:nvSpPr>
      <dsp:spPr>
        <a:xfrm rot="10800000">
          <a:off x="0" y="1999141"/>
          <a:ext cx="1207043" cy="100806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06680" rIns="85845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Security Groups</a:t>
          </a:r>
        </a:p>
      </dsp:txBody>
      <dsp:txXfrm rot="-10800000">
        <a:off x="0" y="1999141"/>
        <a:ext cx="1207043" cy="655242"/>
      </dsp:txXfrm>
    </dsp:sp>
    <dsp:sp modelId="{7CD905FC-2541-4E92-BDBA-B2E332861355}">
      <dsp:nvSpPr>
        <dsp:cNvPr id="0" name=""/>
        <dsp:cNvSpPr/>
      </dsp:nvSpPr>
      <dsp:spPr>
        <a:xfrm>
          <a:off x="1207043" y="1999141"/>
          <a:ext cx="3621129" cy="6552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90500" rIns="73454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Security Groups for ELB and EC2</a:t>
          </a:r>
        </a:p>
      </dsp:txBody>
      <dsp:txXfrm>
        <a:off x="1207043" y="1999141"/>
        <a:ext cx="3621129" cy="655242"/>
      </dsp:txXfrm>
    </dsp:sp>
    <dsp:sp modelId="{57C0DF90-848C-4A1C-9D37-4FE9FBC3987A}">
      <dsp:nvSpPr>
        <dsp:cNvPr id="0" name=""/>
        <dsp:cNvSpPr/>
      </dsp:nvSpPr>
      <dsp:spPr>
        <a:xfrm rot="10800000">
          <a:off x="0" y="1000907"/>
          <a:ext cx="1207043" cy="100806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06680" rIns="85845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VPC</a:t>
          </a:r>
        </a:p>
      </dsp:txBody>
      <dsp:txXfrm rot="-10800000">
        <a:off x="0" y="1000907"/>
        <a:ext cx="1207043" cy="655242"/>
      </dsp:txXfrm>
    </dsp:sp>
    <dsp:sp modelId="{69CEA0C9-3A23-4BEE-AF64-83EA2ABEFCB9}">
      <dsp:nvSpPr>
        <dsp:cNvPr id="0" name=""/>
        <dsp:cNvSpPr/>
      </dsp:nvSpPr>
      <dsp:spPr>
        <a:xfrm>
          <a:off x="1207043" y="1000907"/>
          <a:ext cx="3621129" cy="65524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90500" rIns="73454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VPC and Subnets</a:t>
          </a:r>
        </a:p>
      </dsp:txBody>
      <dsp:txXfrm>
        <a:off x="1207043" y="1000907"/>
        <a:ext cx="3621129" cy="655242"/>
      </dsp:txXfrm>
    </dsp:sp>
    <dsp:sp modelId="{35C0C659-88DE-47A8-B85B-DBF60A93C127}">
      <dsp:nvSpPr>
        <dsp:cNvPr id="0" name=""/>
        <dsp:cNvSpPr/>
      </dsp:nvSpPr>
      <dsp:spPr>
        <a:xfrm rot="10800000">
          <a:off x="0" y="2673"/>
          <a:ext cx="1207043" cy="100806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45" tIns="106680" rIns="85845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IAM</a:t>
          </a:r>
        </a:p>
      </dsp:txBody>
      <dsp:txXfrm rot="-10800000">
        <a:off x="0" y="2673"/>
        <a:ext cx="1207043" cy="655242"/>
      </dsp:txXfrm>
    </dsp:sp>
    <dsp:sp modelId="{00B67A08-D9A5-4675-9DF1-0D084042BA1E}">
      <dsp:nvSpPr>
        <dsp:cNvPr id="0" name=""/>
        <dsp:cNvSpPr/>
      </dsp:nvSpPr>
      <dsp:spPr>
        <a:xfrm>
          <a:off x="1207043" y="2673"/>
          <a:ext cx="3621129" cy="6552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4" tIns="190500" rIns="73454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IAM Roles and Instance profiles</a:t>
          </a:r>
        </a:p>
      </dsp:txBody>
      <dsp:txXfrm>
        <a:off x="1207043" y="2673"/>
        <a:ext cx="3621129" cy="6552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42CB8-95DA-4ED9-84AC-260920B32FE0}">
      <dsp:nvSpPr>
        <dsp:cNvPr id="0" name=""/>
        <dsp:cNvSpPr/>
      </dsp:nvSpPr>
      <dsp:spPr>
        <a:xfrm>
          <a:off x="0" y="788630"/>
          <a:ext cx="55810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148" tIns="374904" rIns="43314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IAM User is already created</a:t>
          </a:r>
        </a:p>
      </dsp:txBody>
      <dsp:txXfrm>
        <a:off x="0" y="788630"/>
        <a:ext cx="5581003" cy="765450"/>
      </dsp:txXfrm>
    </dsp:sp>
    <dsp:sp modelId="{ABD41962-CA5C-4AA6-B909-C98F78A5D137}">
      <dsp:nvSpPr>
        <dsp:cNvPr id="0" name=""/>
        <dsp:cNvSpPr/>
      </dsp:nvSpPr>
      <dsp:spPr>
        <a:xfrm>
          <a:off x="279050" y="522950"/>
          <a:ext cx="3906702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64" tIns="0" rIns="14766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Pre-Requisites</a:t>
          </a:r>
        </a:p>
      </dsp:txBody>
      <dsp:txXfrm>
        <a:off x="304989" y="548889"/>
        <a:ext cx="3854824" cy="479482"/>
      </dsp:txXfrm>
    </dsp:sp>
    <dsp:sp modelId="{CCF1E010-990F-4A0B-99A8-723B4AF6A8E0}">
      <dsp:nvSpPr>
        <dsp:cNvPr id="0" name=""/>
        <dsp:cNvSpPr/>
      </dsp:nvSpPr>
      <dsp:spPr>
        <a:xfrm>
          <a:off x="0" y="1916960"/>
          <a:ext cx="55810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148" tIns="374904" rIns="43314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Push and Fetch ECR container images</a:t>
          </a:r>
        </a:p>
      </dsp:txBody>
      <dsp:txXfrm>
        <a:off x="0" y="1916960"/>
        <a:ext cx="5581003" cy="765450"/>
      </dsp:txXfrm>
    </dsp:sp>
    <dsp:sp modelId="{CF18C113-393D-4417-BD2A-3803B2AC30D2}">
      <dsp:nvSpPr>
        <dsp:cNvPr id="0" name=""/>
        <dsp:cNvSpPr/>
      </dsp:nvSpPr>
      <dsp:spPr>
        <a:xfrm>
          <a:off x="279050" y="1651280"/>
          <a:ext cx="3906702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64" tIns="0" rIns="14766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Role for Jenkins Host</a:t>
          </a:r>
        </a:p>
      </dsp:txBody>
      <dsp:txXfrm>
        <a:off x="304989" y="1677219"/>
        <a:ext cx="3854824" cy="479482"/>
      </dsp:txXfrm>
    </dsp:sp>
    <dsp:sp modelId="{7D9695E6-27A1-4AE7-A57A-92105C8E9B20}">
      <dsp:nvSpPr>
        <dsp:cNvPr id="0" name=""/>
        <dsp:cNvSpPr/>
      </dsp:nvSpPr>
      <dsp:spPr>
        <a:xfrm>
          <a:off x="0" y="3045290"/>
          <a:ext cx="55810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148" tIns="374904" rIns="43314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Fetch ECR container images</a:t>
          </a:r>
        </a:p>
      </dsp:txBody>
      <dsp:txXfrm>
        <a:off x="0" y="3045290"/>
        <a:ext cx="5581003" cy="765450"/>
      </dsp:txXfrm>
    </dsp:sp>
    <dsp:sp modelId="{6974B83C-587F-4FB6-B57C-D5696E2228AB}">
      <dsp:nvSpPr>
        <dsp:cNvPr id="0" name=""/>
        <dsp:cNvSpPr/>
      </dsp:nvSpPr>
      <dsp:spPr>
        <a:xfrm>
          <a:off x="279050" y="2779610"/>
          <a:ext cx="3906702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64" tIns="0" rIns="14766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Role For App Host</a:t>
          </a:r>
        </a:p>
      </dsp:txBody>
      <dsp:txXfrm>
        <a:off x="304989" y="2805549"/>
        <a:ext cx="3854824" cy="479482"/>
      </dsp:txXfrm>
    </dsp:sp>
    <dsp:sp modelId="{877D8C0A-C3E8-44C7-9BE9-1FFA6BFB3FB5}">
      <dsp:nvSpPr>
        <dsp:cNvPr id="0" name=""/>
        <dsp:cNvSpPr/>
      </dsp:nvSpPr>
      <dsp:spPr>
        <a:xfrm>
          <a:off x="0" y="4173620"/>
          <a:ext cx="558100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E5542-A619-4934-A9E6-F08A2E836712}">
      <dsp:nvSpPr>
        <dsp:cNvPr id="0" name=""/>
        <dsp:cNvSpPr/>
      </dsp:nvSpPr>
      <dsp:spPr>
        <a:xfrm>
          <a:off x="279050" y="3907940"/>
          <a:ext cx="3906702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64" tIns="0" rIns="14766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IAM Instance Profile for Jenkins Host</a:t>
          </a:r>
        </a:p>
      </dsp:txBody>
      <dsp:txXfrm>
        <a:off x="304989" y="3933879"/>
        <a:ext cx="3854824" cy="479482"/>
      </dsp:txXfrm>
    </dsp:sp>
    <dsp:sp modelId="{0C02FF8A-6DE9-42D0-9854-5AA4A932836F}">
      <dsp:nvSpPr>
        <dsp:cNvPr id="0" name=""/>
        <dsp:cNvSpPr/>
      </dsp:nvSpPr>
      <dsp:spPr>
        <a:xfrm>
          <a:off x="0" y="4990100"/>
          <a:ext cx="558100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F3CD7-D88C-42EA-85C3-614B2DAF8F6A}">
      <dsp:nvSpPr>
        <dsp:cNvPr id="0" name=""/>
        <dsp:cNvSpPr/>
      </dsp:nvSpPr>
      <dsp:spPr>
        <a:xfrm>
          <a:off x="279050" y="4724420"/>
          <a:ext cx="3906702" cy="5313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64" tIns="0" rIns="14766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IAM Instance Profile for App Host</a:t>
          </a:r>
        </a:p>
      </dsp:txBody>
      <dsp:txXfrm>
        <a:off x="304989" y="4750359"/>
        <a:ext cx="3854824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B65FD1-2BD7-4576-8709-9C99F01129F6}">
      <dsp:nvSpPr>
        <dsp:cNvPr id="0" name=""/>
        <dsp:cNvSpPr/>
      </dsp:nvSpPr>
      <dsp:spPr>
        <a:xfrm>
          <a:off x="274239" y="2089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Public Subnets</a:t>
          </a:r>
        </a:p>
      </dsp:txBody>
      <dsp:txXfrm>
        <a:off x="301134" y="28984"/>
        <a:ext cx="1476669" cy="864485"/>
      </dsp:txXfrm>
    </dsp:sp>
    <dsp:sp modelId="{F1E21324-FD66-4B69-92A3-6EB9901A963C}">
      <dsp:nvSpPr>
        <dsp:cNvPr id="0" name=""/>
        <dsp:cNvSpPr/>
      </dsp:nvSpPr>
      <dsp:spPr>
        <a:xfrm>
          <a:off x="1939379" y="271450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939379" y="347361"/>
        <a:ext cx="227120" cy="227731"/>
      </dsp:txXfrm>
    </dsp:sp>
    <dsp:sp modelId="{827BA486-6B8F-48CD-BE58-42C11E695FE6}">
      <dsp:nvSpPr>
        <dsp:cNvPr id="0" name=""/>
        <dsp:cNvSpPr/>
      </dsp:nvSpPr>
      <dsp:spPr>
        <a:xfrm>
          <a:off x="2416882" y="2089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Private Subnets</a:t>
          </a:r>
        </a:p>
      </dsp:txBody>
      <dsp:txXfrm>
        <a:off x="2443777" y="28984"/>
        <a:ext cx="1476669" cy="864485"/>
      </dsp:txXfrm>
    </dsp:sp>
    <dsp:sp modelId="{38ED3EED-BB94-4FDB-828C-994C3F0EF1E4}">
      <dsp:nvSpPr>
        <dsp:cNvPr id="0" name=""/>
        <dsp:cNvSpPr/>
      </dsp:nvSpPr>
      <dsp:spPr>
        <a:xfrm>
          <a:off x="4082021" y="271450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082021" y="347361"/>
        <a:ext cx="227120" cy="227731"/>
      </dsp:txXfrm>
    </dsp:sp>
    <dsp:sp modelId="{E8AAD199-C43D-4D81-AFEB-EADD3272616F}">
      <dsp:nvSpPr>
        <dsp:cNvPr id="0" name=""/>
        <dsp:cNvSpPr/>
      </dsp:nvSpPr>
      <dsp:spPr>
        <a:xfrm>
          <a:off x="4559525" y="2089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Internet GW</a:t>
          </a:r>
        </a:p>
      </dsp:txBody>
      <dsp:txXfrm>
        <a:off x="4586420" y="28984"/>
        <a:ext cx="1476669" cy="864485"/>
      </dsp:txXfrm>
    </dsp:sp>
    <dsp:sp modelId="{B3FF7715-3461-459A-ACAD-8B0ADF980FD8}">
      <dsp:nvSpPr>
        <dsp:cNvPr id="0" name=""/>
        <dsp:cNvSpPr/>
      </dsp:nvSpPr>
      <dsp:spPr>
        <a:xfrm rot="5400000">
          <a:off x="5162526" y="1027497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5210890" y="1055045"/>
        <a:ext cx="227731" cy="227120"/>
      </dsp:txXfrm>
    </dsp:sp>
    <dsp:sp modelId="{974F6937-6284-495C-BCD1-14A973E7178B}">
      <dsp:nvSpPr>
        <dsp:cNvPr id="0" name=""/>
        <dsp:cNvSpPr/>
      </dsp:nvSpPr>
      <dsp:spPr>
        <a:xfrm>
          <a:off x="4559525" y="1532548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Elastic IPs for NatGWs</a:t>
          </a:r>
        </a:p>
      </dsp:txBody>
      <dsp:txXfrm>
        <a:off x="4586420" y="1559443"/>
        <a:ext cx="1476669" cy="864485"/>
      </dsp:txXfrm>
    </dsp:sp>
    <dsp:sp modelId="{73946346-71EE-4D3D-9108-BC933FF0F2C7}">
      <dsp:nvSpPr>
        <dsp:cNvPr id="0" name=""/>
        <dsp:cNvSpPr/>
      </dsp:nvSpPr>
      <dsp:spPr>
        <a:xfrm rot="10800000">
          <a:off x="4100387" y="1801909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4197724" y="1877820"/>
        <a:ext cx="227120" cy="227731"/>
      </dsp:txXfrm>
    </dsp:sp>
    <dsp:sp modelId="{28562B50-70EA-4492-B77C-0FB19E49C824}">
      <dsp:nvSpPr>
        <dsp:cNvPr id="0" name=""/>
        <dsp:cNvSpPr/>
      </dsp:nvSpPr>
      <dsp:spPr>
        <a:xfrm>
          <a:off x="2416882" y="1532548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NatGW per private subnet</a:t>
          </a:r>
        </a:p>
      </dsp:txBody>
      <dsp:txXfrm>
        <a:off x="2443777" y="1559443"/>
        <a:ext cx="1476669" cy="864485"/>
      </dsp:txXfrm>
    </dsp:sp>
    <dsp:sp modelId="{4D5F3847-3FC2-4B38-BF3C-9D2F144EC31C}">
      <dsp:nvSpPr>
        <dsp:cNvPr id="0" name=""/>
        <dsp:cNvSpPr/>
      </dsp:nvSpPr>
      <dsp:spPr>
        <a:xfrm rot="10800000">
          <a:off x="1957744" y="1801909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055081" y="1877820"/>
        <a:ext cx="227120" cy="227731"/>
      </dsp:txXfrm>
    </dsp:sp>
    <dsp:sp modelId="{8F3E7940-9320-4B40-8E70-8A751421DD50}">
      <dsp:nvSpPr>
        <dsp:cNvPr id="0" name=""/>
        <dsp:cNvSpPr/>
      </dsp:nvSpPr>
      <dsp:spPr>
        <a:xfrm>
          <a:off x="274239" y="1532548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public route table</a:t>
          </a:r>
        </a:p>
      </dsp:txBody>
      <dsp:txXfrm>
        <a:off x="301134" y="1559443"/>
        <a:ext cx="1476669" cy="864485"/>
      </dsp:txXfrm>
    </dsp:sp>
    <dsp:sp modelId="{E9DAC89B-6614-44C2-9B0F-2F681E98937D}">
      <dsp:nvSpPr>
        <dsp:cNvPr id="0" name=""/>
        <dsp:cNvSpPr/>
      </dsp:nvSpPr>
      <dsp:spPr>
        <a:xfrm rot="5400000">
          <a:off x="877240" y="2557956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925604" y="2585504"/>
        <a:ext cx="227731" cy="227120"/>
      </dsp:txXfrm>
    </dsp:sp>
    <dsp:sp modelId="{0A2FD344-8EFC-46D8-8394-645B5CAF695C}">
      <dsp:nvSpPr>
        <dsp:cNvPr id="0" name=""/>
        <dsp:cNvSpPr/>
      </dsp:nvSpPr>
      <dsp:spPr>
        <a:xfrm>
          <a:off x="274239" y="3063007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Route table per private subnet</a:t>
          </a:r>
        </a:p>
      </dsp:txBody>
      <dsp:txXfrm>
        <a:off x="301134" y="3089902"/>
        <a:ext cx="1476669" cy="864485"/>
      </dsp:txXfrm>
    </dsp:sp>
    <dsp:sp modelId="{E13834C8-105E-4E11-8154-BC966289346B}">
      <dsp:nvSpPr>
        <dsp:cNvPr id="0" name=""/>
        <dsp:cNvSpPr/>
      </dsp:nvSpPr>
      <dsp:spPr>
        <a:xfrm>
          <a:off x="1939379" y="3332368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939379" y="3408279"/>
        <a:ext cx="227120" cy="227731"/>
      </dsp:txXfrm>
    </dsp:sp>
    <dsp:sp modelId="{6F4217C9-468E-4A54-8851-EF315D4ED5E0}">
      <dsp:nvSpPr>
        <dsp:cNvPr id="0" name=""/>
        <dsp:cNvSpPr/>
      </dsp:nvSpPr>
      <dsp:spPr>
        <a:xfrm>
          <a:off x="2416882" y="3063007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route for public route table</a:t>
          </a:r>
        </a:p>
      </dsp:txBody>
      <dsp:txXfrm>
        <a:off x="2443777" y="3089902"/>
        <a:ext cx="1476669" cy="864485"/>
      </dsp:txXfrm>
    </dsp:sp>
    <dsp:sp modelId="{1003FEF1-3590-41B4-ABBD-32773F34B349}">
      <dsp:nvSpPr>
        <dsp:cNvPr id="0" name=""/>
        <dsp:cNvSpPr/>
      </dsp:nvSpPr>
      <dsp:spPr>
        <a:xfrm>
          <a:off x="4082021" y="3332368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082021" y="3408279"/>
        <a:ext cx="227120" cy="227731"/>
      </dsp:txXfrm>
    </dsp:sp>
    <dsp:sp modelId="{64AFCFC2-6C5B-4DF1-9891-736E10D36B2A}">
      <dsp:nvSpPr>
        <dsp:cNvPr id="0" name=""/>
        <dsp:cNvSpPr/>
      </dsp:nvSpPr>
      <dsp:spPr>
        <a:xfrm>
          <a:off x="4559525" y="3063007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route for private route tables</a:t>
          </a:r>
        </a:p>
      </dsp:txBody>
      <dsp:txXfrm>
        <a:off x="4586420" y="3089902"/>
        <a:ext cx="1476669" cy="864485"/>
      </dsp:txXfrm>
    </dsp:sp>
    <dsp:sp modelId="{13E8FBAF-C05E-47A4-98B7-354C32808855}">
      <dsp:nvSpPr>
        <dsp:cNvPr id="0" name=""/>
        <dsp:cNvSpPr/>
      </dsp:nvSpPr>
      <dsp:spPr>
        <a:xfrm rot="5400000">
          <a:off x="5162526" y="4088415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5210890" y="4115963"/>
        <a:ext cx="227731" cy="227120"/>
      </dsp:txXfrm>
    </dsp:sp>
    <dsp:sp modelId="{FD9BF420-87B1-4B98-AC5C-F89607C36AF8}">
      <dsp:nvSpPr>
        <dsp:cNvPr id="0" name=""/>
        <dsp:cNvSpPr/>
      </dsp:nvSpPr>
      <dsp:spPr>
        <a:xfrm>
          <a:off x="4559525" y="4593466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route table association for public subnets</a:t>
          </a:r>
        </a:p>
      </dsp:txBody>
      <dsp:txXfrm>
        <a:off x="4586420" y="4620361"/>
        <a:ext cx="1476669" cy="864485"/>
      </dsp:txXfrm>
    </dsp:sp>
    <dsp:sp modelId="{BAC3374D-DFA0-4354-9F0E-2A2937433AAA}">
      <dsp:nvSpPr>
        <dsp:cNvPr id="0" name=""/>
        <dsp:cNvSpPr/>
      </dsp:nvSpPr>
      <dsp:spPr>
        <a:xfrm rot="10800000">
          <a:off x="4100387" y="4862827"/>
          <a:ext cx="324457" cy="3795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4197724" y="4938738"/>
        <a:ext cx="227120" cy="227731"/>
      </dsp:txXfrm>
    </dsp:sp>
    <dsp:sp modelId="{9E5848DE-59CC-421F-9C06-C8677D6B27D1}">
      <dsp:nvSpPr>
        <dsp:cNvPr id="0" name=""/>
        <dsp:cNvSpPr/>
      </dsp:nvSpPr>
      <dsp:spPr>
        <a:xfrm>
          <a:off x="2416882" y="4593466"/>
          <a:ext cx="1530459" cy="91827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route table association for private subnets</a:t>
          </a:r>
        </a:p>
      </dsp:txBody>
      <dsp:txXfrm>
        <a:off x="2443777" y="4620361"/>
        <a:ext cx="1476669" cy="8644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42CB8-95DA-4ED9-84AC-260920B32FE0}">
      <dsp:nvSpPr>
        <dsp:cNvPr id="0" name=""/>
        <dsp:cNvSpPr/>
      </dsp:nvSpPr>
      <dsp:spPr>
        <a:xfrm>
          <a:off x="0" y="336875"/>
          <a:ext cx="5581003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148" tIns="416560" rIns="43314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Port 80 and 443 to 0.0.0.0/0</a:t>
          </a:r>
        </a:p>
      </dsp:txBody>
      <dsp:txXfrm>
        <a:off x="0" y="336875"/>
        <a:ext cx="5581003" cy="850500"/>
      </dsp:txXfrm>
    </dsp:sp>
    <dsp:sp modelId="{ABD41962-CA5C-4AA6-B909-C98F78A5D137}">
      <dsp:nvSpPr>
        <dsp:cNvPr id="0" name=""/>
        <dsp:cNvSpPr/>
      </dsp:nvSpPr>
      <dsp:spPr>
        <a:xfrm>
          <a:off x="279050" y="41675"/>
          <a:ext cx="3906702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64" tIns="0" rIns="14766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ALB</a:t>
          </a:r>
        </a:p>
      </dsp:txBody>
      <dsp:txXfrm>
        <a:off x="307871" y="70496"/>
        <a:ext cx="3849060" cy="532758"/>
      </dsp:txXfrm>
    </dsp:sp>
    <dsp:sp modelId="{CCF1E010-990F-4A0B-99A8-723B4AF6A8E0}">
      <dsp:nvSpPr>
        <dsp:cNvPr id="0" name=""/>
        <dsp:cNvSpPr/>
      </dsp:nvSpPr>
      <dsp:spPr>
        <a:xfrm>
          <a:off x="0" y="1590575"/>
          <a:ext cx="5581003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148" tIns="416560" rIns="43314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Port 22 to 0.0.0.0/0</a:t>
          </a:r>
        </a:p>
      </dsp:txBody>
      <dsp:txXfrm>
        <a:off x="0" y="1590575"/>
        <a:ext cx="5581003" cy="850500"/>
      </dsp:txXfrm>
    </dsp:sp>
    <dsp:sp modelId="{CF18C113-393D-4417-BD2A-3803B2AC30D2}">
      <dsp:nvSpPr>
        <dsp:cNvPr id="0" name=""/>
        <dsp:cNvSpPr/>
      </dsp:nvSpPr>
      <dsp:spPr>
        <a:xfrm>
          <a:off x="279050" y="1295375"/>
          <a:ext cx="3906702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64" tIns="0" rIns="14766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Bastion Host</a:t>
          </a:r>
        </a:p>
      </dsp:txBody>
      <dsp:txXfrm>
        <a:off x="307871" y="1324196"/>
        <a:ext cx="3849060" cy="532758"/>
      </dsp:txXfrm>
    </dsp:sp>
    <dsp:sp modelId="{7D9695E6-27A1-4AE7-A57A-92105C8E9B20}">
      <dsp:nvSpPr>
        <dsp:cNvPr id="0" name=""/>
        <dsp:cNvSpPr/>
      </dsp:nvSpPr>
      <dsp:spPr>
        <a:xfrm>
          <a:off x="0" y="2844275"/>
          <a:ext cx="5581003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148" tIns="416560" rIns="43314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Port 22 to Bastion Host SG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Port 8080 to ALB SG</a:t>
          </a:r>
        </a:p>
      </dsp:txBody>
      <dsp:txXfrm>
        <a:off x="0" y="2844275"/>
        <a:ext cx="5581003" cy="1165500"/>
      </dsp:txXfrm>
    </dsp:sp>
    <dsp:sp modelId="{6974B83C-587F-4FB6-B57C-D5696E2228AB}">
      <dsp:nvSpPr>
        <dsp:cNvPr id="0" name=""/>
        <dsp:cNvSpPr/>
      </dsp:nvSpPr>
      <dsp:spPr>
        <a:xfrm>
          <a:off x="279050" y="2549075"/>
          <a:ext cx="3906702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64" tIns="0" rIns="14766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Jenkins Host </a:t>
          </a:r>
        </a:p>
      </dsp:txBody>
      <dsp:txXfrm>
        <a:off x="307871" y="2577896"/>
        <a:ext cx="3849060" cy="532758"/>
      </dsp:txXfrm>
    </dsp:sp>
    <dsp:sp modelId="{877D8C0A-C3E8-44C7-9BE9-1FFA6BFB3FB5}">
      <dsp:nvSpPr>
        <dsp:cNvPr id="0" name=""/>
        <dsp:cNvSpPr/>
      </dsp:nvSpPr>
      <dsp:spPr>
        <a:xfrm>
          <a:off x="0" y="4412975"/>
          <a:ext cx="5581003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3148" tIns="416560" rIns="43314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Port 22 to Bastion Host SG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Port 22 to Jenkins Host SG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Port 8000 to ALB SB</a:t>
          </a:r>
        </a:p>
      </dsp:txBody>
      <dsp:txXfrm>
        <a:off x="0" y="4412975"/>
        <a:ext cx="5581003" cy="1512000"/>
      </dsp:txXfrm>
    </dsp:sp>
    <dsp:sp modelId="{123E5542-A619-4934-A9E6-F08A2E836712}">
      <dsp:nvSpPr>
        <dsp:cNvPr id="0" name=""/>
        <dsp:cNvSpPr/>
      </dsp:nvSpPr>
      <dsp:spPr>
        <a:xfrm>
          <a:off x="279050" y="4117775"/>
          <a:ext cx="3906702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64" tIns="0" rIns="14766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 Host</a:t>
          </a:r>
        </a:p>
      </dsp:txBody>
      <dsp:txXfrm>
        <a:off x="307871" y="4146596"/>
        <a:ext cx="3849060" cy="5327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2EC2C-6F5F-4BB9-8212-EAA91E229A29}">
      <dsp:nvSpPr>
        <dsp:cNvPr id="0" name=""/>
        <dsp:cNvSpPr/>
      </dsp:nvSpPr>
      <dsp:spPr>
        <a:xfrm>
          <a:off x="3594" y="813467"/>
          <a:ext cx="1946002" cy="272440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Pre-Requisites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Already available keypair</a:t>
          </a:r>
        </a:p>
      </dsp:txBody>
      <dsp:txXfrm>
        <a:off x="3594" y="1848740"/>
        <a:ext cx="1946002" cy="1634641"/>
      </dsp:txXfrm>
    </dsp:sp>
    <dsp:sp modelId="{DC6373A1-70A4-4BE7-A495-FA494F2ED8D3}">
      <dsp:nvSpPr>
        <dsp:cNvPr id="0" name=""/>
        <dsp:cNvSpPr/>
      </dsp:nvSpPr>
      <dsp:spPr>
        <a:xfrm>
          <a:off x="567934" y="1085907"/>
          <a:ext cx="817320" cy="8173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87628" y="1205601"/>
        <a:ext cx="577932" cy="577932"/>
      </dsp:txXfrm>
    </dsp:sp>
    <dsp:sp modelId="{D2377861-B64D-4999-A398-B64D6805E579}">
      <dsp:nvSpPr>
        <dsp:cNvPr id="0" name=""/>
        <dsp:cNvSpPr/>
      </dsp:nvSpPr>
      <dsp:spPr>
        <a:xfrm>
          <a:off x="3594" y="3537798"/>
          <a:ext cx="1946002" cy="72"/>
        </a:xfrm>
        <a:prstGeom prst="rect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12700" cap="flat" cmpd="sng" algn="ctr">
          <a:solidFill>
            <a:schemeClr val="accent5">
              <a:hueOff val="-750949"/>
              <a:satOff val="-1935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945C9-0445-460C-8E6E-7CBEC5234266}">
      <dsp:nvSpPr>
        <dsp:cNvPr id="0" name=""/>
        <dsp:cNvSpPr/>
      </dsp:nvSpPr>
      <dsp:spPr>
        <a:xfrm>
          <a:off x="2144196" y="813467"/>
          <a:ext cx="1946002" cy="2724403"/>
        </a:xfrm>
        <a:prstGeom prst="rect">
          <a:avLst/>
        </a:prstGeom>
        <a:solidFill>
          <a:schemeClr val="accent5">
            <a:tint val="40000"/>
            <a:alpha val="90000"/>
            <a:hueOff val="-1684941"/>
            <a:satOff val="-5708"/>
            <a:lumOff val="-73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AWS Security Group for the EC2 instances</a:t>
          </a:r>
        </a:p>
      </dsp:txBody>
      <dsp:txXfrm>
        <a:off x="2144196" y="1848740"/>
        <a:ext cx="1946002" cy="1634641"/>
      </dsp:txXfrm>
    </dsp:sp>
    <dsp:sp modelId="{BE862600-633D-471B-9EE8-1C44AC10C7A3}">
      <dsp:nvSpPr>
        <dsp:cNvPr id="0" name=""/>
        <dsp:cNvSpPr/>
      </dsp:nvSpPr>
      <dsp:spPr>
        <a:xfrm>
          <a:off x="2708537" y="1085907"/>
          <a:ext cx="817320" cy="817320"/>
        </a:xfrm>
        <a:prstGeom prst="ellipse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12700" cap="flat" cmpd="sng" algn="ctr">
          <a:solidFill>
            <a:schemeClr val="accent5">
              <a:hueOff val="-1501898"/>
              <a:satOff val="-3871"/>
              <a:lumOff val="-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828231" y="1205601"/>
        <a:ext cx="577932" cy="577932"/>
      </dsp:txXfrm>
    </dsp:sp>
    <dsp:sp modelId="{8E0480AB-BD7C-468F-8369-F78AF28A3DC3}">
      <dsp:nvSpPr>
        <dsp:cNvPr id="0" name=""/>
        <dsp:cNvSpPr/>
      </dsp:nvSpPr>
      <dsp:spPr>
        <a:xfrm>
          <a:off x="2144196" y="3537798"/>
          <a:ext cx="1946002" cy="7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C65A8-1901-4AE6-B112-D72E78BAD3AF}">
      <dsp:nvSpPr>
        <dsp:cNvPr id="0" name=""/>
        <dsp:cNvSpPr/>
      </dsp:nvSpPr>
      <dsp:spPr>
        <a:xfrm>
          <a:off x="4284798" y="813467"/>
          <a:ext cx="1946002" cy="2724403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Bastion Host</a:t>
          </a:r>
        </a:p>
      </dsp:txBody>
      <dsp:txXfrm>
        <a:off x="4284798" y="1848740"/>
        <a:ext cx="1946002" cy="1634641"/>
      </dsp:txXfrm>
    </dsp:sp>
    <dsp:sp modelId="{38E40F27-2E98-4E75-96AA-1E2872369E5F}">
      <dsp:nvSpPr>
        <dsp:cNvPr id="0" name=""/>
        <dsp:cNvSpPr/>
      </dsp:nvSpPr>
      <dsp:spPr>
        <a:xfrm>
          <a:off x="4849139" y="1085907"/>
          <a:ext cx="817320" cy="817320"/>
        </a:xfrm>
        <a:prstGeom prst="ellipse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12700" cap="flat" cmpd="sng" algn="ctr">
          <a:solidFill>
            <a:schemeClr val="accent5">
              <a:hueOff val="-3003797"/>
              <a:satOff val="-7742"/>
              <a:lumOff val="-5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968833" y="1205601"/>
        <a:ext cx="577932" cy="577932"/>
      </dsp:txXfrm>
    </dsp:sp>
    <dsp:sp modelId="{F5C53A53-FEB7-4F12-BF12-20CE25F0561A}">
      <dsp:nvSpPr>
        <dsp:cNvPr id="0" name=""/>
        <dsp:cNvSpPr/>
      </dsp:nvSpPr>
      <dsp:spPr>
        <a:xfrm>
          <a:off x="4284798" y="3537798"/>
          <a:ext cx="1946002" cy="72"/>
        </a:xfrm>
        <a:prstGeom prst="rect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12700" cap="flat" cmpd="sng" algn="ctr">
          <a:solidFill>
            <a:schemeClr val="accent5">
              <a:hueOff val="-3754746"/>
              <a:satOff val="-9677"/>
              <a:lumOff val="-6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7C06C-8CF1-4CC9-8AF2-744E3C3A89FA}">
      <dsp:nvSpPr>
        <dsp:cNvPr id="0" name=""/>
        <dsp:cNvSpPr/>
      </dsp:nvSpPr>
      <dsp:spPr>
        <a:xfrm>
          <a:off x="6425401" y="813467"/>
          <a:ext cx="1946002" cy="2724403"/>
        </a:xfrm>
        <a:prstGeom prst="rect">
          <a:avLst/>
        </a:prstGeom>
        <a:solidFill>
          <a:schemeClr val="accent5">
            <a:tint val="40000"/>
            <a:alpha val="90000"/>
            <a:hueOff val="-5054821"/>
            <a:satOff val="-17124"/>
            <a:lumOff val="-219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Jenkin Host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Install docker and docker-compose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Install Jenkins</a:t>
          </a:r>
        </a:p>
      </dsp:txBody>
      <dsp:txXfrm>
        <a:off x="6425401" y="1848740"/>
        <a:ext cx="1946002" cy="1634641"/>
      </dsp:txXfrm>
    </dsp:sp>
    <dsp:sp modelId="{8877F1A5-9B65-4906-B975-CA1CDE2B9F08}">
      <dsp:nvSpPr>
        <dsp:cNvPr id="0" name=""/>
        <dsp:cNvSpPr/>
      </dsp:nvSpPr>
      <dsp:spPr>
        <a:xfrm>
          <a:off x="6989741" y="1085907"/>
          <a:ext cx="817320" cy="817320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7109435" y="1205601"/>
        <a:ext cx="577932" cy="577932"/>
      </dsp:txXfrm>
    </dsp:sp>
    <dsp:sp modelId="{4C7E3BEA-3AB1-423E-918A-022B23EEAA87}">
      <dsp:nvSpPr>
        <dsp:cNvPr id="0" name=""/>
        <dsp:cNvSpPr/>
      </dsp:nvSpPr>
      <dsp:spPr>
        <a:xfrm>
          <a:off x="6425401" y="3537798"/>
          <a:ext cx="1946002" cy="72"/>
        </a:xfrm>
        <a:prstGeom prst="rect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12700" cap="flat" cmpd="sng" algn="ctr">
          <a:solidFill>
            <a:schemeClr val="accent5">
              <a:hueOff val="-5256644"/>
              <a:satOff val="-13548"/>
              <a:lumOff val="-91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88EB7-770D-4FF7-B989-DF07D42C2F2E}">
      <dsp:nvSpPr>
        <dsp:cNvPr id="0" name=""/>
        <dsp:cNvSpPr/>
      </dsp:nvSpPr>
      <dsp:spPr>
        <a:xfrm>
          <a:off x="8566003" y="813467"/>
          <a:ext cx="1946002" cy="2724403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App host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Install docker and docker-compose</a:t>
          </a:r>
        </a:p>
      </dsp:txBody>
      <dsp:txXfrm>
        <a:off x="8566003" y="1848740"/>
        <a:ext cx="1946002" cy="1634641"/>
      </dsp:txXfrm>
    </dsp:sp>
    <dsp:sp modelId="{2B5191C8-D3C6-43B5-90D7-DB5AED319EA7}">
      <dsp:nvSpPr>
        <dsp:cNvPr id="0" name=""/>
        <dsp:cNvSpPr/>
      </dsp:nvSpPr>
      <dsp:spPr>
        <a:xfrm>
          <a:off x="9130344" y="1085907"/>
          <a:ext cx="817320" cy="817320"/>
        </a:xfrm>
        <a:prstGeom prst="ellipse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12700" cap="flat" cmpd="sng" algn="ctr">
          <a:solidFill>
            <a:schemeClr val="accent5">
              <a:hueOff val="-6007594"/>
              <a:satOff val="-15484"/>
              <a:lumOff val="-10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9250038" y="1205601"/>
        <a:ext cx="577932" cy="577932"/>
      </dsp:txXfrm>
    </dsp:sp>
    <dsp:sp modelId="{1F42BE04-3448-4E86-8222-24C190257D85}">
      <dsp:nvSpPr>
        <dsp:cNvPr id="0" name=""/>
        <dsp:cNvSpPr/>
      </dsp:nvSpPr>
      <dsp:spPr>
        <a:xfrm>
          <a:off x="8566003" y="3537798"/>
          <a:ext cx="1946002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52940-11AC-43A4-8000-4345F702BF34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6858E-71C0-462D-A222-8057BDFCE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6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6858E-71C0-462D-A222-8057BDFCE5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3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9CC8-8D57-4A1F-A175-5DD03833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D2622-3D6E-4898-88A5-2228C1062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01FB4-163C-4495-874C-7409A7F37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7636-05AB-42E6-BD74-E47FACFDD4E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F0C36-4F8D-4B8F-840F-C62FF61D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55343-ADFB-4ECD-A1ED-A535C98C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4810-5003-4BB5-AAE6-3351055EE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4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2814-22B7-4E28-A3D0-21115F822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5BF39-BA7A-41E6-8B1F-8754512C3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1215B-3083-47E4-B2DF-74711823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7636-05AB-42E6-BD74-E47FACFDD4E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50300-9705-4EE9-AB93-4FC11FED5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E07D4-1FCA-4286-87C0-AE8A79D6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4810-5003-4BB5-AAE6-3351055EE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9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C83660-FCCF-4919-B86C-65EF37A8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ECA22-74BE-46AE-89B9-9894B8572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B2F66-CD0A-4D85-9AE8-DB5852D78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77636-05AB-42E6-BD74-E47FACFDD4ED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36CD3-B524-49EE-A4E5-6F09CC92A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E1E41-4AA0-483E-9881-187D5E82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84810-5003-4BB5-AAE6-3351055EE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8DDE1-0D4D-4E0B-A3E2-D619336E3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Jenkins Deployment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FF423-32E6-4E9D-9ECF-5EE5486AA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On AWS using CloudFormation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By Brayan Perera</a:t>
            </a:r>
          </a:p>
        </p:txBody>
      </p:sp>
    </p:spTree>
    <p:extLst>
      <p:ext uri="{BB962C8B-B14F-4D97-AF65-F5344CB8AC3E}">
        <p14:creationId xmlns:p14="http://schemas.microsoft.com/office/powerpoint/2010/main" val="3492203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CBD310-C684-4397-BADB-85233825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CloudFormation Workflow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B3F0F5F-ECEA-418D-80E7-5BC6F8E57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420919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9ECDB0A3-DF6F-483C-BA80-1C778E313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47" y="4404606"/>
            <a:ext cx="2670629" cy="150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1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569-736B-4698-8E80-4477F9B3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1170431"/>
            <a:ext cx="4875904" cy="5138923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Create IAM Resources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2B327BB-3C5C-42CD-9852-CACC46DC8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803710"/>
              </p:ext>
            </p:extLst>
          </p:nvPr>
        </p:nvGraphicFramePr>
        <p:xfrm>
          <a:off x="6361049" y="210312"/>
          <a:ext cx="5581003" cy="596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5539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79569-736B-4698-8E80-4477F9B3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Create VPC resources</a:t>
            </a: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2B327BB-3C5C-42CD-9852-CACC46DC8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01791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071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2232CA6A-2533-4944-9534-9A87A2EA6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79569-736B-4698-8E80-4477F9B3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1170431"/>
            <a:ext cx="4875904" cy="5138923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chemeClr val="tx2"/>
                </a:solidFill>
              </a:rPr>
              <a:t>Create Security Groups</a:t>
            </a:r>
          </a:p>
        </p:txBody>
      </p:sp>
      <p:cxnSp>
        <p:nvCxnSpPr>
          <p:cNvPr id="34" name="Straight Connector 18">
            <a:extLst>
              <a:ext uri="{FF2B5EF4-FFF2-40B4-BE49-F238E27FC236}">
                <a16:creationId xmlns:a16="http://schemas.microsoft.com/office/drawing/2014/main" id="{4CE44FE1-0DFB-4432-B6F1-7BB65304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6D7C4AD9-61C7-4AB6-AAD1-C303A8BE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22">
            <a:extLst>
              <a:ext uri="{FF2B5EF4-FFF2-40B4-BE49-F238E27FC236}">
                <a16:creationId xmlns:a16="http://schemas.microsoft.com/office/drawing/2014/main" id="{68685BF2-60B4-41A0-9B16-61CD8CC7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37" name="Straight Connector 23">
              <a:extLst>
                <a:ext uri="{FF2B5EF4-FFF2-40B4-BE49-F238E27FC236}">
                  <a16:creationId xmlns:a16="http://schemas.microsoft.com/office/drawing/2014/main" id="{64B9126E-B366-45E7-A556-442F4D162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4">
              <a:extLst>
                <a:ext uri="{FF2B5EF4-FFF2-40B4-BE49-F238E27FC236}">
                  <a16:creationId xmlns:a16="http://schemas.microsoft.com/office/drawing/2014/main" id="{BEB6BA6E-8873-4A6F-9AB0-395D23D7D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2B327BB-3C5C-42CD-9852-CACC46DC8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142758"/>
              </p:ext>
            </p:extLst>
          </p:nvPr>
        </p:nvGraphicFramePr>
        <p:xfrm>
          <a:off x="6361049" y="210312"/>
          <a:ext cx="5581003" cy="5966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27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1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67DB0-5950-4D28-AA57-978CDD1A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EC2 Provisioning</a:t>
            </a: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A37CA44E-87CB-4BED-9EA3-E2BB00710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6011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975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67DB0-5950-4D28-AA57-978CDD1A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/>
              <a:t>ALB Provisioning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7CA44E-87CB-4BED-9EA3-E2BB00710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68281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68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14CEB384-BE67-4CE0-AE13-01E6A80FD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r="787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69A5D-90DE-44CF-AE6C-C4389714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CI/CD Pipeline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812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13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2533F3-044D-4233-9EC4-864C473CB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CI/CD Pipeline Flow</a:t>
            </a:r>
          </a:p>
        </p:txBody>
      </p:sp>
      <p:graphicFrame>
        <p:nvGraphicFramePr>
          <p:cNvPr id="46" name="Content Placeholder 3">
            <a:extLst>
              <a:ext uri="{FF2B5EF4-FFF2-40B4-BE49-F238E27FC236}">
                <a16:creationId xmlns:a16="http://schemas.microsoft.com/office/drawing/2014/main" id="{5A9EFB6A-1205-4E59-9EE2-22BE98BF14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314847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E67423C-1020-4BEA-A8E0-F9D080FBC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19" y="4467100"/>
            <a:ext cx="1438255" cy="14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23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placing stars">
            <a:extLst>
              <a:ext uri="{FF2B5EF4-FFF2-40B4-BE49-F238E27FC236}">
                <a16:creationId xmlns:a16="http://schemas.microsoft.com/office/drawing/2014/main" id="{E90584A4-7EE6-4346-820E-9052A024D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r="10668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9A716-49AD-46A3-A9B2-E071ACEC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Feedback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23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78636383-C7F7-41BC-B9F6-793E4564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r="16340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D761E-17F5-4420-8D6C-EF563C62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19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976DE-A5E2-483A-88DB-DB9D8373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6D6326-11F1-417E-BBA6-38C8F88A51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412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l jigsaw puzzle piece fitting to complete the puzzle">
            <a:extLst>
              <a:ext uri="{FF2B5EF4-FFF2-40B4-BE49-F238E27FC236}">
                <a16:creationId xmlns:a16="http://schemas.microsoft.com/office/drawing/2014/main" id="{13A9878E-620B-4437-995F-C8A609349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6" b="7886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FFB68-23D8-4402-B58F-271F9466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Requirements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11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ADF2AA3E-C714-4E8D-9F46-9E6FFF7FB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38328"/>
            <a:ext cx="11438793" cy="15777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ACAD-3961-49BD-8DEB-CF7C00413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541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B0E2D9C-7290-F4C2-7EFF-558333555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45177"/>
              </p:ext>
            </p:extLst>
          </p:nvPr>
        </p:nvGraphicFramePr>
        <p:xfrm>
          <a:off x="838200" y="2281565"/>
          <a:ext cx="10515600" cy="393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14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bulb idea concept">
            <a:extLst>
              <a:ext uri="{FF2B5EF4-FFF2-40B4-BE49-F238E27FC236}">
                <a16:creationId xmlns:a16="http://schemas.microsoft.com/office/drawing/2014/main" id="{13A9878E-620B-4437-995F-C8A609349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FFB68-23D8-4402-B58F-271F9466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Solution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47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D490-1C49-4BED-9F3E-512F5049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655A528-E7E9-496E-97D9-57CB43C412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622423"/>
              </p:ext>
            </p:extLst>
          </p:nvPr>
        </p:nvGraphicFramePr>
        <p:xfrm>
          <a:off x="838200" y="1825625"/>
          <a:ext cx="471220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CFE9FC-3347-401B-B804-B04A8BDD44F6}"/>
              </a:ext>
            </a:extLst>
          </p:cNvPr>
          <p:cNvSpPr txBox="1">
            <a:spLocks/>
          </p:cNvSpPr>
          <p:nvPr/>
        </p:nvSpPr>
        <p:spPr>
          <a:xfrm>
            <a:off x="5274928" y="2080727"/>
            <a:ext cx="3449622" cy="409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839C3C-D8B9-40BA-8F72-9EC0B5AE8319}"/>
              </a:ext>
            </a:extLst>
          </p:cNvPr>
          <p:cNvSpPr txBox="1">
            <a:spLocks/>
          </p:cNvSpPr>
          <p:nvPr/>
        </p:nvSpPr>
        <p:spPr>
          <a:xfrm>
            <a:off x="8917496" y="2079525"/>
            <a:ext cx="3095538" cy="409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4D7DC8-5EB0-43D9-82CD-9A9C66ECA13C}"/>
              </a:ext>
            </a:extLst>
          </p:cNvPr>
          <p:cNvCxnSpPr/>
          <p:nvPr/>
        </p:nvCxnSpPr>
        <p:spPr>
          <a:xfrm>
            <a:off x="6365398" y="2282813"/>
            <a:ext cx="0" cy="3759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FC50D26-A227-40DB-B3F1-75BFF70A11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035772"/>
              </p:ext>
            </p:extLst>
          </p:nvPr>
        </p:nvGraphicFramePr>
        <p:xfrm>
          <a:off x="7082405" y="1690688"/>
          <a:ext cx="405258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245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esk with technical drawings, pencil and tools">
            <a:extLst>
              <a:ext uri="{FF2B5EF4-FFF2-40B4-BE49-F238E27FC236}">
                <a16:creationId xmlns:a16="http://schemas.microsoft.com/office/drawing/2014/main" id="{14CEB384-BE67-4CE0-AE13-01E6A80FD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69A5D-90DE-44CF-AE6C-C4389714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Architecture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2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066C8F-B423-4A88-83C2-367BDD799748}"/>
              </a:ext>
            </a:extLst>
          </p:cNvPr>
          <p:cNvSpPr/>
          <p:nvPr/>
        </p:nvSpPr>
        <p:spPr bwMode="auto">
          <a:xfrm>
            <a:off x="3326638" y="1071422"/>
            <a:ext cx="7819898" cy="56295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3E3084-9353-423D-B0B2-EF2FB4D02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26638" y="1068728"/>
            <a:ext cx="381000" cy="3810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2CE24E8-E050-4E53-98BA-796DAAD2A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94" y="3429000"/>
            <a:ext cx="691251" cy="691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DA73B-04A3-4FE9-B644-A5230D9B99DE}"/>
              </a:ext>
            </a:extLst>
          </p:cNvPr>
          <p:cNvSpPr txBox="1"/>
          <p:nvPr/>
        </p:nvSpPr>
        <p:spPr>
          <a:xfrm>
            <a:off x="1016972" y="4199852"/>
            <a:ext cx="138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Repo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7975B5-0728-437F-90D9-483639F1DBD3}"/>
              </a:ext>
            </a:extLst>
          </p:cNvPr>
          <p:cNvSpPr/>
          <p:nvPr/>
        </p:nvSpPr>
        <p:spPr>
          <a:xfrm>
            <a:off x="3517139" y="1774310"/>
            <a:ext cx="7254494" cy="4534678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F297A8E-2D23-4938-AA1C-67598C674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7138" y="1774310"/>
            <a:ext cx="381000" cy="381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79F28E-1C16-427A-80E5-149C890AE0F0}"/>
              </a:ext>
            </a:extLst>
          </p:cNvPr>
          <p:cNvSpPr/>
          <p:nvPr/>
        </p:nvSpPr>
        <p:spPr>
          <a:xfrm>
            <a:off x="7089659" y="2386584"/>
            <a:ext cx="2530092" cy="361150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C48ED-9A75-4231-91F0-021414498854}"/>
              </a:ext>
            </a:extLst>
          </p:cNvPr>
          <p:cNvSpPr/>
          <p:nvPr/>
        </p:nvSpPr>
        <p:spPr>
          <a:xfrm>
            <a:off x="3898139" y="2386584"/>
            <a:ext cx="2530093" cy="361150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12" name="Graphic 20">
            <a:extLst>
              <a:ext uri="{FF2B5EF4-FFF2-40B4-BE49-F238E27FC236}">
                <a16:creationId xmlns:a16="http://schemas.microsoft.com/office/drawing/2014/main" id="{01B985D8-F680-4C1B-926C-6ECA6547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466" y="2396417"/>
            <a:ext cx="488547" cy="48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529FFA-5351-439A-9C08-B52981A137AC}"/>
              </a:ext>
            </a:extLst>
          </p:cNvPr>
          <p:cNvSpPr/>
          <p:nvPr/>
        </p:nvSpPr>
        <p:spPr>
          <a:xfrm>
            <a:off x="4244773" y="2812699"/>
            <a:ext cx="1829556" cy="144057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 1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E81261-A181-48EF-88ED-4800783F2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44772" y="2817574"/>
            <a:ext cx="381000" cy="381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3FC7A0-79F9-4E77-99EE-AC351EDB7E55}"/>
              </a:ext>
            </a:extLst>
          </p:cNvPr>
          <p:cNvSpPr/>
          <p:nvPr/>
        </p:nvSpPr>
        <p:spPr>
          <a:xfrm>
            <a:off x="7489101" y="2817574"/>
            <a:ext cx="1829556" cy="144057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 2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A5053D-3CBD-4250-BF84-256A13653B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9100" y="2822449"/>
            <a:ext cx="381000" cy="381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FB2F496-AD85-480E-8D44-1ADD20E11F32}"/>
              </a:ext>
            </a:extLst>
          </p:cNvPr>
          <p:cNvSpPr/>
          <p:nvPr/>
        </p:nvSpPr>
        <p:spPr>
          <a:xfrm>
            <a:off x="4244772" y="4710090"/>
            <a:ext cx="1829555" cy="107648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 1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6682F1E-8F07-4CA0-B6A4-0600CE49A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4772" y="4710091"/>
            <a:ext cx="381000" cy="381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C4F14D-AB78-4883-95D6-AF78A1353355}"/>
              </a:ext>
            </a:extLst>
          </p:cNvPr>
          <p:cNvSpPr/>
          <p:nvPr/>
        </p:nvSpPr>
        <p:spPr>
          <a:xfrm>
            <a:off x="7495757" y="4710091"/>
            <a:ext cx="1829555" cy="107648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 2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A96EA91-89CF-4DC5-9123-34C6388AF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5757" y="4710091"/>
            <a:ext cx="381000" cy="381000"/>
          </a:xfrm>
          <a:prstGeom prst="rect">
            <a:avLst/>
          </a:prstGeom>
        </p:spPr>
      </p:pic>
      <p:pic>
        <p:nvPicPr>
          <p:cNvPr id="22" name="Graphic 6">
            <a:extLst>
              <a:ext uri="{FF2B5EF4-FFF2-40B4-BE49-F238E27FC236}">
                <a16:creationId xmlns:a16="http://schemas.microsoft.com/office/drawing/2014/main" id="{B41A8438-3DF4-497B-BA7B-4BDBEFE1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/>
          <a:stretch/>
        </p:blipFill>
        <p:spPr bwMode="auto">
          <a:xfrm>
            <a:off x="6534197" y="5108803"/>
            <a:ext cx="432329" cy="43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C74BBE8F-26CE-4978-84A0-68C0BD44E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4968" y="5600706"/>
            <a:ext cx="107078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7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17C1D531-7AEE-4948-846A-D2158C406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5570" y="2919521"/>
            <a:ext cx="10139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b="1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ECR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4F635A5-48B3-4F64-9366-646C5C97BCE0}"/>
              </a:ext>
            </a:extLst>
          </p:cNvPr>
          <p:cNvSpPr txBox="1">
            <a:spLocks/>
          </p:cNvSpPr>
          <p:nvPr/>
        </p:nvSpPr>
        <p:spPr>
          <a:xfrm>
            <a:off x="287783" y="195705"/>
            <a:ext cx="10515600" cy="633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Deployment Architecture</a:t>
            </a:r>
          </a:p>
        </p:txBody>
      </p:sp>
      <p:pic>
        <p:nvPicPr>
          <p:cNvPr id="27" name="Graphic 17">
            <a:extLst>
              <a:ext uri="{FF2B5EF4-FFF2-40B4-BE49-F238E27FC236}">
                <a16:creationId xmlns:a16="http://schemas.microsoft.com/office/drawing/2014/main" id="{44992EFF-6722-456B-A52F-FDE3DD41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32" y="334094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8">
            <a:extLst>
              <a:ext uri="{FF2B5EF4-FFF2-40B4-BE49-F238E27FC236}">
                <a16:creationId xmlns:a16="http://schemas.microsoft.com/office/drawing/2014/main" id="{658A9570-48D9-4D17-B500-E68571356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027" y="3837775"/>
            <a:ext cx="9287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Jenkins</a:t>
            </a:r>
          </a:p>
        </p:txBody>
      </p:sp>
      <p:pic>
        <p:nvPicPr>
          <p:cNvPr id="29" name="Graphic 17">
            <a:extLst>
              <a:ext uri="{FF2B5EF4-FFF2-40B4-BE49-F238E27FC236}">
                <a16:creationId xmlns:a16="http://schemas.microsoft.com/office/drawing/2014/main" id="{CE7451DC-C9A9-48DD-9339-FBA6EA14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191" y="333482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8">
            <a:extLst>
              <a:ext uri="{FF2B5EF4-FFF2-40B4-BE49-F238E27FC236}">
                <a16:creationId xmlns:a16="http://schemas.microsoft.com/office/drawing/2014/main" id="{74DB7005-6D67-4FF3-B090-AD461E128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9278" y="3843476"/>
            <a:ext cx="7957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</p:txBody>
      </p:sp>
      <p:pic>
        <p:nvPicPr>
          <p:cNvPr id="31" name="Graphic 17">
            <a:extLst>
              <a:ext uri="{FF2B5EF4-FFF2-40B4-BE49-F238E27FC236}">
                <a16:creationId xmlns:a16="http://schemas.microsoft.com/office/drawing/2014/main" id="{9EC087AA-58F4-4D72-9615-4B942A46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94" y="502468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8">
            <a:extLst>
              <a:ext uri="{FF2B5EF4-FFF2-40B4-BE49-F238E27FC236}">
                <a16:creationId xmlns:a16="http://schemas.microsoft.com/office/drawing/2014/main" id="{0A4052E2-FEEA-4A12-AC2F-291BEA1B5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767" y="5470056"/>
            <a:ext cx="17671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</a:t>
            </a:r>
          </a:p>
        </p:txBody>
      </p:sp>
    </p:spTree>
    <p:extLst>
      <p:ext uri="{BB962C8B-B14F-4D97-AF65-F5344CB8AC3E}">
        <p14:creationId xmlns:p14="http://schemas.microsoft.com/office/powerpoint/2010/main" val="3507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14CEB384-BE67-4CE0-AE13-01E6A80FD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r="787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69A5D-90DE-44CF-AE6C-C4389714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Infrastructure Provisioning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438</Words>
  <Application>Microsoft Office PowerPoint</Application>
  <PresentationFormat>Widescreen</PresentationFormat>
  <Paragraphs>135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Jenkins Deployment Demo</vt:lpstr>
      <vt:lpstr>Outline</vt:lpstr>
      <vt:lpstr>Requirements</vt:lpstr>
      <vt:lpstr>Requirements</vt:lpstr>
      <vt:lpstr>Solution</vt:lpstr>
      <vt:lpstr>Solution</vt:lpstr>
      <vt:lpstr>Architecture</vt:lpstr>
      <vt:lpstr>PowerPoint Presentation</vt:lpstr>
      <vt:lpstr>Infrastructure Provisioning</vt:lpstr>
      <vt:lpstr>CloudFormation Workflow</vt:lpstr>
      <vt:lpstr>Create IAM Resources</vt:lpstr>
      <vt:lpstr>Create VPC resources</vt:lpstr>
      <vt:lpstr>Create Security Groups</vt:lpstr>
      <vt:lpstr>EC2 Provisioning</vt:lpstr>
      <vt:lpstr>ALB Provisioning</vt:lpstr>
      <vt:lpstr>CI/CD Pipeline</vt:lpstr>
      <vt:lpstr>CI/CD Pipeline Flow</vt:lpstr>
      <vt:lpstr>Feedback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 Deployment Demo</dc:title>
  <dc:creator>Brayan Perera</dc:creator>
  <cp:lastModifiedBy>Brayan Perera</cp:lastModifiedBy>
  <cp:revision>15</cp:revision>
  <dcterms:created xsi:type="dcterms:W3CDTF">2022-03-25T01:47:58Z</dcterms:created>
  <dcterms:modified xsi:type="dcterms:W3CDTF">2022-03-26T17:21:31Z</dcterms:modified>
</cp:coreProperties>
</file>